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484" y="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9F471A-9A11-40B4-BCCD-D1BFFCF9A211}" type="datetimeFigureOut">
              <a:rPr lang="tr-TR" smtClean="0"/>
              <a:t>18.5.2016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87B4C4-6934-4B47-8F03-39B00AA936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0124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87B4C4-6934-4B47-8F03-39B00AA936DB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22096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 smtClean="0"/>
              <a:t>1.6.2016</a:t>
            </a:r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5FEF9-6D30-40C5-B3FC-971A62506B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0015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3"/>
          <p:cNvSpPr>
            <a:spLocks noGrp="1"/>
          </p:cNvSpPr>
          <p:nvPr>
            <p:ph type="dt" sz="half" idx="10"/>
          </p:nvPr>
        </p:nvSpPr>
        <p:spPr>
          <a:xfrm>
            <a:off x="4724400" y="6356350"/>
            <a:ext cx="2743200" cy="365125"/>
          </a:xfrm>
        </p:spPr>
        <p:txBody>
          <a:bodyPr/>
          <a:lstStyle/>
          <a:p>
            <a:pPr algn="ctr"/>
            <a:r>
              <a:rPr lang="tr-TR" dirty="0" smtClean="0"/>
              <a:t>1.6.2016</a:t>
            </a:r>
            <a:endParaRPr lang="tr-TR" dirty="0"/>
          </a:p>
        </p:txBody>
      </p:sp>
      <p:sp>
        <p:nvSpPr>
          <p:cNvPr id="8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799001" y="6356350"/>
            <a:ext cx="2484130" cy="365125"/>
          </a:xfrm>
        </p:spPr>
        <p:txBody>
          <a:bodyPr/>
          <a:lstStyle/>
          <a:p>
            <a:r>
              <a:rPr lang="tr-TR" dirty="0" err="1" smtClean="0"/>
              <a:t>Karakoc</a:t>
            </a:r>
            <a:r>
              <a:rPr lang="tr-TR" dirty="0" smtClean="0"/>
              <a:t> et al.</a:t>
            </a:r>
            <a:endParaRPr lang="tr-TR" dirty="0"/>
          </a:p>
        </p:txBody>
      </p:sp>
      <p:sp>
        <p:nvSpPr>
          <p:cNvPr id="9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1B95FEF9-6D30-40C5-B3FC-971A62506BE8}" type="slidenum">
              <a:rPr lang="tr-TR" smtClean="0"/>
              <a:pPr/>
              <a:t>‹#›</a:t>
            </a:fld>
            <a:r>
              <a:rPr lang="tr-TR" dirty="0" smtClean="0"/>
              <a:t>/16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8137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3"/>
          <p:cNvSpPr>
            <a:spLocks noGrp="1"/>
          </p:cNvSpPr>
          <p:nvPr>
            <p:ph type="dt" sz="half" idx="10"/>
          </p:nvPr>
        </p:nvSpPr>
        <p:spPr>
          <a:xfrm>
            <a:off x="4724400" y="6356350"/>
            <a:ext cx="2743200" cy="365125"/>
          </a:xfrm>
        </p:spPr>
        <p:txBody>
          <a:bodyPr/>
          <a:lstStyle/>
          <a:p>
            <a:pPr algn="ctr"/>
            <a:r>
              <a:rPr lang="tr-TR" dirty="0" smtClean="0"/>
              <a:t>1.6.2016</a:t>
            </a:r>
            <a:endParaRPr lang="tr-TR" dirty="0"/>
          </a:p>
        </p:txBody>
      </p:sp>
      <p:sp>
        <p:nvSpPr>
          <p:cNvPr id="8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799001" y="6356350"/>
            <a:ext cx="2484130" cy="365125"/>
          </a:xfrm>
        </p:spPr>
        <p:txBody>
          <a:bodyPr/>
          <a:lstStyle/>
          <a:p>
            <a:r>
              <a:rPr lang="tr-TR" dirty="0" err="1" smtClean="0"/>
              <a:t>Karakoc</a:t>
            </a:r>
            <a:r>
              <a:rPr lang="tr-TR" dirty="0" smtClean="0"/>
              <a:t> et al.</a:t>
            </a:r>
            <a:endParaRPr lang="tr-TR" dirty="0"/>
          </a:p>
        </p:txBody>
      </p:sp>
      <p:sp>
        <p:nvSpPr>
          <p:cNvPr id="9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1B95FEF9-6D30-40C5-B3FC-971A62506BE8}" type="slidenum">
              <a:rPr lang="tr-TR" smtClean="0"/>
              <a:pPr/>
              <a:t>‹#›</a:t>
            </a:fld>
            <a:r>
              <a:rPr lang="tr-TR" dirty="0" smtClean="0"/>
              <a:t>/16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4134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4724400" y="6356350"/>
            <a:ext cx="2743200" cy="365125"/>
          </a:xfrm>
        </p:spPr>
        <p:txBody>
          <a:bodyPr/>
          <a:lstStyle/>
          <a:p>
            <a:pPr algn="ctr"/>
            <a:r>
              <a:rPr lang="tr-TR" dirty="0" smtClean="0"/>
              <a:t>1.6.2016</a:t>
            </a:r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799001" y="6356350"/>
            <a:ext cx="2484130" cy="365125"/>
          </a:xfrm>
        </p:spPr>
        <p:txBody>
          <a:bodyPr/>
          <a:lstStyle/>
          <a:p>
            <a:r>
              <a:rPr lang="tr-TR" dirty="0" err="1" smtClean="0"/>
              <a:t>Karakoc</a:t>
            </a:r>
            <a:r>
              <a:rPr lang="tr-TR" dirty="0" smtClean="0"/>
              <a:t> et al.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5FEF9-6D30-40C5-B3FC-971A62506BE8}" type="slidenum">
              <a:rPr lang="tr-TR" smtClean="0"/>
              <a:pPr/>
              <a:t>‹#›</a:t>
            </a:fld>
            <a:r>
              <a:rPr lang="tr-TR" dirty="0" smtClean="0"/>
              <a:t>/16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685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Veri Yer Tutucusu 3"/>
          <p:cNvSpPr>
            <a:spLocks noGrp="1"/>
          </p:cNvSpPr>
          <p:nvPr>
            <p:ph type="dt" sz="half" idx="10"/>
          </p:nvPr>
        </p:nvSpPr>
        <p:spPr>
          <a:xfrm>
            <a:off x="4724400" y="6356350"/>
            <a:ext cx="2743200" cy="365125"/>
          </a:xfrm>
        </p:spPr>
        <p:txBody>
          <a:bodyPr/>
          <a:lstStyle/>
          <a:p>
            <a:pPr algn="ctr"/>
            <a:r>
              <a:rPr lang="tr-TR" dirty="0" smtClean="0"/>
              <a:t>1.6.2016</a:t>
            </a:r>
            <a:endParaRPr lang="tr-TR" dirty="0"/>
          </a:p>
        </p:txBody>
      </p:sp>
      <p:sp>
        <p:nvSpPr>
          <p:cNvPr id="8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799001" y="6356350"/>
            <a:ext cx="2484130" cy="365125"/>
          </a:xfrm>
        </p:spPr>
        <p:txBody>
          <a:bodyPr/>
          <a:lstStyle/>
          <a:p>
            <a:r>
              <a:rPr lang="tr-TR" dirty="0" err="1" smtClean="0"/>
              <a:t>Karakoc</a:t>
            </a:r>
            <a:r>
              <a:rPr lang="tr-TR" dirty="0" smtClean="0"/>
              <a:t> et al.</a:t>
            </a:r>
            <a:endParaRPr lang="tr-TR" dirty="0"/>
          </a:p>
        </p:txBody>
      </p:sp>
      <p:sp>
        <p:nvSpPr>
          <p:cNvPr id="9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1B95FEF9-6D30-40C5-B3FC-971A62506BE8}" type="slidenum">
              <a:rPr lang="tr-TR" smtClean="0"/>
              <a:pPr/>
              <a:t>‹#›</a:t>
            </a:fld>
            <a:r>
              <a:rPr lang="tr-TR" dirty="0" smtClean="0"/>
              <a:t>/16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97762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8" name="Veri Yer Tutucusu 3"/>
          <p:cNvSpPr>
            <a:spLocks noGrp="1"/>
          </p:cNvSpPr>
          <p:nvPr>
            <p:ph type="dt" sz="half" idx="10"/>
          </p:nvPr>
        </p:nvSpPr>
        <p:spPr>
          <a:xfrm>
            <a:off x="4724400" y="6356350"/>
            <a:ext cx="2743200" cy="365125"/>
          </a:xfrm>
        </p:spPr>
        <p:txBody>
          <a:bodyPr/>
          <a:lstStyle/>
          <a:p>
            <a:pPr algn="ctr"/>
            <a:r>
              <a:rPr lang="tr-TR" dirty="0" smtClean="0"/>
              <a:t>1.6.2016</a:t>
            </a:r>
            <a:endParaRPr lang="tr-TR" dirty="0"/>
          </a:p>
        </p:txBody>
      </p:sp>
      <p:sp>
        <p:nvSpPr>
          <p:cNvPr id="9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799001" y="6356350"/>
            <a:ext cx="2484130" cy="365125"/>
          </a:xfrm>
        </p:spPr>
        <p:txBody>
          <a:bodyPr/>
          <a:lstStyle/>
          <a:p>
            <a:r>
              <a:rPr lang="tr-TR" dirty="0" err="1" smtClean="0"/>
              <a:t>Karakoc</a:t>
            </a:r>
            <a:r>
              <a:rPr lang="tr-TR" dirty="0" smtClean="0"/>
              <a:t> et al.</a:t>
            </a:r>
            <a:endParaRPr lang="tr-TR" dirty="0"/>
          </a:p>
        </p:txBody>
      </p:sp>
      <p:sp>
        <p:nvSpPr>
          <p:cNvPr id="10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1B95FEF9-6D30-40C5-B3FC-971A62506BE8}" type="slidenum">
              <a:rPr lang="tr-TR" smtClean="0"/>
              <a:pPr/>
              <a:t>‹#›</a:t>
            </a:fld>
            <a:r>
              <a:rPr lang="tr-TR" dirty="0" smtClean="0"/>
              <a:t>/16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7492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10" name="Veri Yer Tutucusu 3"/>
          <p:cNvSpPr>
            <a:spLocks noGrp="1"/>
          </p:cNvSpPr>
          <p:nvPr>
            <p:ph type="dt" sz="half" idx="10"/>
          </p:nvPr>
        </p:nvSpPr>
        <p:spPr>
          <a:xfrm>
            <a:off x="4724400" y="6356350"/>
            <a:ext cx="2743200" cy="365125"/>
          </a:xfrm>
        </p:spPr>
        <p:txBody>
          <a:bodyPr/>
          <a:lstStyle/>
          <a:p>
            <a:pPr algn="ctr"/>
            <a:r>
              <a:rPr lang="tr-TR" dirty="0" smtClean="0"/>
              <a:t>1.6.2016</a:t>
            </a:r>
            <a:endParaRPr lang="tr-TR" dirty="0"/>
          </a:p>
        </p:txBody>
      </p:sp>
      <p:sp>
        <p:nvSpPr>
          <p:cNvPr id="11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799001" y="6356350"/>
            <a:ext cx="2484130" cy="365125"/>
          </a:xfrm>
        </p:spPr>
        <p:txBody>
          <a:bodyPr/>
          <a:lstStyle/>
          <a:p>
            <a:r>
              <a:rPr lang="tr-TR" dirty="0" err="1" smtClean="0"/>
              <a:t>Karakoc</a:t>
            </a:r>
            <a:r>
              <a:rPr lang="tr-TR" dirty="0" smtClean="0"/>
              <a:t> et al.</a:t>
            </a:r>
            <a:endParaRPr lang="tr-TR" dirty="0"/>
          </a:p>
        </p:txBody>
      </p:sp>
      <p:sp>
        <p:nvSpPr>
          <p:cNvPr id="12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1B95FEF9-6D30-40C5-B3FC-971A62506BE8}" type="slidenum">
              <a:rPr lang="tr-TR" smtClean="0"/>
              <a:pPr/>
              <a:t>‹#›</a:t>
            </a:fld>
            <a:r>
              <a:rPr lang="tr-TR" dirty="0" smtClean="0"/>
              <a:t>/16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12642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6" name="Veri Yer Tutucusu 3"/>
          <p:cNvSpPr>
            <a:spLocks noGrp="1"/>
          </p:cNvSpPr>
          <p:nvPr>
            <p:ph type="dt" sz="half" idx="10"/>
          </p:nvPr>
        </p:nvSpPr>
        <p:spPr>
          <a:xfrm>
            <a:off x="4724400" y="6356350"/>
            <a:ext cx="2743200" cy="365125"/>
          </a:xfrm>
        </p:spPr>
        <p:txBody>
          <a:bodyPr/>
          <a:lstStyle/>
          <a:p>
            <a:pPr algn="ctr"/>
            <a:r>
              <a:rPr lang="tr-TR" dirty="0" smtClean="0"/>
              <a:t>1.6.2016</a:t>
            </a:r>
            <a:endParaRPr lang="tr-TR" dirty="0"/>
          </a:p>
        </p:txBody>
      </p:sp>
      <p:sp>
        <p:nvSpPr>
          <p:cNvPr id="7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799001" y="6356350"/>
            <a:ext cx="2484130" cy="365125"/>
          </a:xfrm>
        </p:spPr>
        <p:txBody>
          <a:bodyPr/>
          <a:lstStyle/>
          <a:p>
            <a:r>
              <a:rPr lang="tr-TR" dirty="0" err="1" smtClean="0"/>
              <a:t>Karakoc</a:t>
            </a:r>
            <a:r>
              <a:rPr lang="tr-TR" dirty="0" smtClean="0"/>
              <a:t> et al.</a:t>
            </a:r>
            <a:endParaRPr lang="tr-TR" dirty="0"/>
          </a:p>
        </p:txBody>
      </p:sp>
      <p:sp>
        <p:nvSpPr>
          <p:cNvPr id="8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1B95FEF9-6D30-40C5-B3FC-971A62506BE8}" type="slidenum">
              <a:rPr lang="tr-TR" smtClean="0"/>
              <a:pPr/>
              <a:t>‹#›</a:t>
            </a:fld>
            <a:r>
              <a:rPr lang="tr-TR" dirty="0" smtClean="0"/>
              <a:t>/16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4701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>
          <a:xfrm>
            <a:off x="4724400" y="6356350"/>
            <a:ext cx="2743200" cy="365125"/>
          </a:xfrm>
        </p:spPr>
        <p:txBody>
          <a:bodyPr/>
          <a:lstStyle/>
          <a:p>
            <a:pPr algn="ctr"/>
            <a:r>
              <a:rPr lang="tr-TR" dirty="0" smtClean="0"/>
              <a:t>1.6.2016</a:t>
            </a:r>
            <a:endParaRPr lang="tr-TR" dirty="0"/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799001" y="6356350"/>
            <a:ext cx="2484130" cy="365125"/>
          </a:xfrm>
        </p:spPr>
        <p:txBody>
          <a:bodyPr/>
          <a:lstStyle/>
          <a:p>
            <a:r>
              <a:rPr lang="tr-TR" dirty="0" err="1" smtClean="0"/>
              <a:t>Karakoc</a:t>
            </a:r>
            <a:r>
              <a:rPr lang="tr-TR" dirty="0" smtClean="0"/>
              <a:t> et al.</a:t>
            </a:r>
            <a:endParaRPr lang="tr-TR" dirty="0"/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1B95FEF9-6D30-40C5-B3FC-971A62506BE8}" type="slidenum">
              <a:rPr lang="tr-TR" smtClean="0"/>
              <a:pPr/>
              <a:t>‹#›</a:t>
            </a:fld>
            <a:r>
              <a:rPr lang="tr-TR" dirty="0" smtClean="0"/>
              <a:t>/16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38915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Veri Yer Tutucusu 3"/>
          <p:cNvSpPr>
            <a:spLocks noGrp="1"/>
          </p:cNvSpPr>
          <p:nvPr>
            <p:ph type="dt" sz="half" idx="10"/>
          </p:nvPr>
        </p:nvSpPr>
        <p:spPr>
          <a:xfrm>
            <a:off x="4724400" y="6356350"/>
            <a:ext cx="2743200" cy="365125"/>
          </a:xfrm>
        </p:spPr>
        <p:txBody>
          <a:bodyPr/>
          <a:lstStyle/>
          <a:p>
            <a:pPr algn="ctr"/>
            <a:r>
              <a:rPr lang="tr-TR" dirty="0" smtClean="0"/>
              <a:t>1.6.2016</a:t>
            </a:r>
            <a:endParaRPr lang="tr-TR" dirty="0"/>
          </a:p>
        </p:txBody>
      </p:sp>
      <p:sp>
        <p:nvSpPr>
          <p:cNvPr id="9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799001" y="6356350"/>
            <a:ext cx="2484130" cy="365125"/>
          </a:xfrm>
        </p:spPr>
        <p:txBody>
          <a:bodyPr/>
          <a:lstStyle/>
          <a:p>
            <a:r>
              <a:rPr lang="tr-TR" dirty="0" err="1" smtClean="0"/>
              <a:t>Karakoc</a:t>
            </a:r>
            <a:r>
              <a:rPr lang="tr-TR" dirty="0" smtClean="0"/>
              <a:t> et al.</a:t>
            </a:r>
            <a:endParaRPr lang="tr-TR" dirty="0"/>
          </a:p>
        </p:txBody>
      </p:sp>
      <p:sp>
        <p:nvSpPr>
          <p:cNvPr id="10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1B95FEF9-6D30-40C5-B3FC-971A62506BE8}" type="slidenum">
              <a:rPr lang="tr-TR" smtClean="0"/>
              <a:pPr/>
              <a:t>‹#›</a:t>
            </a:fld>
            <a:r>
              <a:rPr lang="tr-TR" dirty="0" smtClean="0"/>
              <a:t>/16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1673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Veri Yer Tutucusu 3"/>
          <p:cNvSpPr>
            <a:spLocks noGrp="1"/>
          </p:cNvSpPr>
          <p:nvPr>
            <p:ph type="dt" sz="half" idx="10"/>
          </p:nvPr>
        </p:nvSpPr>
        <p:spPr>
          <a:xfrm>
            <a:off x="4724400" y="6356350"/>
            <a:ext cx="2743200" cy="365125"/>
          </a:xfrm>
        </p:spPr>
        <p:txBody>
          <a:bodyPr/>
          <a:lstStyle/>
          <a:p>
            <a:pPr algn="ctr"/>
            <a:r>
              <a:rPr lang="tr-TR" dirty="0" smtClean="0"/>
              <a:t>1.6.2016</a:t>
            </a:r>
            <a:endParaRPr lang="tr-TR" dirty="0"/>
          </a:p>
        </p:txBody>
      </p:sp>
      <p:sp>
        <p:nvSpPr>
          <p:cNvPr id="9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799001" y="6356350"/>
            <a:ext cx="2484130" cy="365125"/>
          </a:xfrm>
        </p:spPr>
        <p:txBody>
          <a:bodyPr/>
          <a:lstStyle/>
          <a:p>
            <a:r>
              <a:rPr lang="tr-TR" dirty="0" err="1" smtClean="0"/>
              <a:t>Karakoc</a:t>
            </a:r>
            <a:r>
              <a:rPr lang="tr-TR" dirty="0" smtClean="0"/>
              <a:t> et al.</a:t>
            </a:r>
            <a:endParaRPr lang="tr-TR" dirty="0"/>
          </a:p>
        </p:txBody>
      </p:sp>
      <p:sp>
        <p:nvSpPr>
          <p:cNvPr id="10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1B95FEF9-6D30-40C5-B3FC-971A62506BE8}" type="slidenum">
              <a:rPr lang="tr-TR" smtClean="0"/>
              <a:pPr/>
              <a:t>‹#›</a:t>
            </a:fld>
            <a:r>
              <a:rPr lang="tr-TR" dirty="0" smtClean="0"/>
              <a:t>/16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1168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dirty="0" smtClean="0"/>
              <a:t>1.6.2016</a:t>
            </a:r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95FEF9-6D30-40C5-B3FC-971A62506B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9622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PAPER TITLE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341563"/>
          </a:xfrm>
        </p:spPr>
        <p:txBody>
          <a:bodyPr>
            <a:normAutofit fontScale="70000" lnSpcReduction="20000"/>
          </a:bodyPr>
          <a:lstStyle/>
          <a:p>
            <a:r>
              <a:rPr lang="tr-TR" b="1" dirty="0" smtClean="0"/>
              <a:t>Author1</a:t>
            </a:r>
            <a:r>
              <a:rPr lang="tr-TR" b="1" baseline="30000" dirty="0" smtClean="0"/>
              <a:t>1</a:t>
            </a:r>
            <a:r>
              <a:rPr lang="tr-TR" b="1" dirty="0" smtClean="0"/>
              <a:t>,</a:t>
            </a:r>
            <a:r>
              <a:rPr lang="tr-TR" b="1" baseline="30000" dirty="0" smtClean="0"/>
              <a:t> </a:t>
            </a:r>
            <a:r>
              <a:rPr lang="tr-TR" b="1" dirty="0" smtClean="0"/>
              <a:t>Author2</a:t>
            </a:r>
            <a:r>
              <a:rPr lang="tr-TR" b="1" baseline="30000" dirty="0" smtClean="0"/>
              <a:t>2</a:t>
            </a:r>
            <a:r>
              <a:rPr lang="tr-TR" b="1" dirty="0" smtClean="0"/>
              <a:t>, Author3</a:t>
            </a:r>
            <a:r>
              <a:rPr lang="tr-TR" b="1" baseline="30000" dirty="0" smtClean="0"/>
              <a:t>3</a:t>
            </a:r>
          </a:p>
          <a:p>
            <a:endParaRPr lang="tr-TR" baseline="30000" dirty="0" smtClean="0"/>
          </a:p>
          <a:p>
            <a:endParaRPr lang="tr-TR" baseline="30000" dirty="0" smtClean="0"/>
          </a:p>
          <a:p>
            <a:r>
              <a:rPr lang="tr-TR" dirty="0" smtClean="0"/>
              <a:t>Affilation1</a:t>
            </a:r>
            <a:r>
              <a:rPr lang="tr-TR" baseline="30000" dirty="0" smtClean="0"/>
              <a:t>1</a:t>
            </a:r>
            <a:r>
              <a:rPr lang="tr-TR" dirty="0" smtClean="0"/>
              <a:t>,</a:t>
            </a:r>
            <a:r>
              <a:rPr lang="tr-TR" baseline="30000" dirty="0" smtClean="0"/>
              <a:t> </a:t>
            </a:r>
            <a:r>
              <a:rPr lang="tr-TR" dirty="0" smtClean="0"/>
              <a:t>Affilation2</a:t>
            </a:r>
            <a:r>
              <a:rPr lang="tr-TR" baseline="30000" dirty="0" smtClean="0"/>
              <a:t>2</a:t>
            </a:r>
            <a:r>
              <a:rPr lang="tr-TR" dirty="0" smtClean="0"/>
              <a:t>, Affilation3</a:t>
            </a:r>
            <a:r>
              <a:rPr lang="tr-TR" baseline="30000" dirty="0" smtClean="0"/>
              <a:t>3</a:t>
            </a:r>
          </a:p>
          <a:p>
            <a:r>
              <a:rPr lang="tr-TR" dirty="0" smtClean="0"/>
              <a:t> </a:t>
            </a:r>
            <a:endParaRPr lang="tr-TR" dirty="0"/>
          </a:p>
          <a:p>
            <a:r>
              <a:rPr lang="tr-TR" dirty="0" err="1" smtClean="0"/>
              <a:t>Presenting</a:t>
            </a:r>
            <a:r>
              <a:rPr lang="tr-TR" dirty="0" smtClean="0"/>
              <a:t> </a:t>
            </a:r>
            <a:r>
              <a:rPr lang="tr-TR" dirty="0" err="1" smtClean="0"/>
              <a:t>author’s</a:t>
            </a:r>
            <a:r>
              <a:rPr lang="tr-TR" dirty="0" smtClean="0"/>
              <a:t> e-mail </a:t>
            </a:r>
            <a:r>
              <a:rPr lang="tr-TR" dirty="0" err="1" smtClean="0"/>
              <a:t>adress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Presentation </a:t>
            </a:r>
            <a:r>
              <a:rPr lang="tr-TR" dirty="0" err="1" smtClean="0"/>
              <a:t>date</a:t>
            </a:r>
            <a:r>
              <a:rPr lang="tr-TR" dirty="0" smtClean="0"/>
              <a:t> (</a:t>
            </a:r>
            <a:r>
              <a:rPr lang="tr-TR" dirty="0" err="1" smtClean="0"/>
              <a:t>e.g</a:t>
            </a:r>
            <a:r>
              <a:rPr lang="tr-TR" dirty="0" smtClean="0"/>
              <a:t>. May 31, 2016)</a:t>
            </a:r>
            <a:endParaRPr lang="tr-TR" dirty="0"/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376" y="480500"/>
            <a:ext cx="2891212" cy="1069748"/>
          </a:xfrm>
          <a:prstGeom prst="rect">
            <a:avLst/>
          </a:prstGeom>
        </p:spPr>
      </p:pic>
      <p:sp>
        <p:nvSpPr>
          <p:cNvPr id="9" name="Dikdörtgen 8"/>
          <p:cNvSpPr/>
          <p:nvPr/>
        </p:nvSpPr>
        <p:spPr>
          <a:xfrm>
            <a:off x="8794376" y="480500"/>
            <a:ext cx="3012142" cy="11152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10" name="Metin kutusu 9"/>
          <p:cNvSpPr txBox="1"/>
          <p:nvPr/>
        </p:nvSpPr>
        <p:spPr>
          <a:xfrm>
            <a:off x="9363635" y="672259"/>
            <a:ext cx="18736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 smtClean="0"/>
              <a:t>LOGO OF YOUR AFFILATION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69692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section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presentation</a:t>
            </a:r>
            <a:r>
              <a:rPr lang="tr-TR" dirty="0" smtClean="0"/>
              <a:t> </a:t>
            </a:r>
            <a:r>
              <a:rPr lang="tr-TR" dirty="0" err="1" smtClean="0"/>
              <a:t>should</a:t>
            </a:r>
            <a:r>
              <a:rPr lang="tr-TR" dirty="0" smtClean="0"/>
              <a:t> </a:t>
            </a:r>
            <a:r>
              <a:rPr lang="tr-TR" dirty="0" err="1" smtClean="0"/>
              <a:t>include</a:t>
            </a:r>
            <a:r>
              <a:rPr lang="tr-TR" dirty="0" smtClean="0"/>
              <a:t> main </a:t>
            </a:r>
            <a:r>
              <a:rPr lang="tr-TR" dirty="0" err="1" smtClean="0"/>
              <a:t>findings</a:t>
            </a:r>
            <a:r>
              <a:rPr lang="tr-TR" dirty="0" smtClean="0"/>
              <a:t> of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study</a:t>
            </a:r>
            <a:r>
              <a:rPr lang="tr-TR" dirty="0" smtClean="0"/>
              <a:t>, </a:t>
            </a:r>
            <a:r>
              <a:rPr lang="tr-TR" dirty="0" err="1" smtClean="0"/>
              <a:t>future</a:t>
            </a:r>
            <a:r>
              <a:rPr lang="tr-TR" dirty="0" smtClean="0"/>
              <a:t> </a:t>
            </a:r>
            <a:r>
              <a:rPr lang="tr-TR" dirty="0" err="1" smtClean="0"/>
              <a:t>prospects</a:t>
            </a:r>
            <a:r>
              <a:rPr lang="tr-TR" dirty="0" smtClean="0"/>
              <a:t> </a:t>
            </a:r>
            <a:r>
              <a:rPr lang="tr-TR" dirty="0" err="1" smtClean="0"/>
              <a:t>etc</a:t>
            </a:r>
            <a:r>
              <a:rPr lang="tr-TR" dirty="0" smtClean="0"/>
              <a:t>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2626659" y="316523"/>
            <a:ext cx="7575176" cy="7473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Metin kutusu 4"/>
          <p:cNvSpPr txBox="1"/>
          <p:nvPr/>
        </p:nvSpPr>
        <p:spPr>
          <a:xfrm>
            <a:off x="2545923" y="281355"/>
            <a:ext cx="71001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dirty="0" smtClean="0"/>
              <a:t>CONCLUSION REMARKS</a:t>
            </a:r>
          </a:p>
        </p:txBody>
      </p:sp>
      <p:sp>
        <p:nvSpPr>
          <p:cNvPr id="11" name="Veri Yer Tutucusu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r>
              <a:rPr lang="tr-TR" dirty="0" smtClean="0"/>
              <a:t>1.6.2016</a:t>
            </a:r>
            <a:endParaRPr lang="tr-TR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5FEF9-6D30-40C5-B3FC-971A62506BE8}" type="slidenum">
              <a:rPr lang="tr-TR" smtClean="0"/>
              <a:t>10</a:t>
            </a:fld>
            <a:r>
              <a:rPr lang="tr-TR" dirty="0" smtClean="0"/>
              <a:t>/12</a:t>
            </a:r>
            <a:endParaRPr lang="tr-TR" dirty="0"/>
          </a:p>
        </p:txBody>
      </p:sp>
      <p:sp>
        <p:nvSpPr>
          <p:cNvPr id="14" name="Altbilgi Yer Tutucusu 10"/>
          <p:cNvSpPr>
            <a:spLocks noGrp="1"/>
          </p:cNvSpPr>
          <p:nvPr>
            <p:ph type="ftr" sz="quarter" idx="11"/>
          </p:nvPr>
        </p:nvSpPr>
        <p:spPr>
          <a:xfrm>
            <a:off x="799001" y="6356350"/>
            <a:ext cx="2484130" cy="365125"/>
          </a:xfrm>
        </p:spPr>
        <p:txBody>
          <a:bodyPr/>
          <a:lstStyle/>
          <a:p>
            <a:pPr algn="l"/>
            <a:r>
              <a:rPr lang="tr-TR" dirty="0" err="1" smtClean="0"/>
              <a:t>Karakoc</a:t>
            </a:r>
            <a:endParaRPr lang="tr-TR" dirty="0"/>
          </a:p>
        </p:txBody>
      </p:sp>
      <p:pic>
        <p:nvPicPr>
          <p:cNvPr id="12" name="Resim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152" y="316523"/>
            <a:ext cx="2019851" cy="747346"/>
          </a:xfrm>
          <a:prstGeom prst="rect">
            <a:avLst/>
          </a:prstGeom>
        </p:spPr>
      </p:pic>
      <p:sp>
        <p:nvSpPr>
          <p:cNvPr id="15" name="Metin kutusu 14"/>
          <p:cNvSpPr txBox="1"/>
          <p:nvPr/>
        </p:nvSpPr>
        <p:spPr>
          <a:xfrm>
            <a:off x="10490150" y="316523"/>
            <a:ext cx="1515864" cy="800219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pPr algn="ctr"/>
            <a:r>
              <a:rPr lang="tr-TR" sz="1400" dirty="0"/>
              <a:t>LOGO OF YOUR </a:t>
            </a:r>
            <a:endParaRPr lang="en-US" sz="1400" dirty="0" smtClean="0"/>
          </a:p>
          <a:p>
            <a:pPr algn="ctr"/>
            <a:r>
              <a:rPr lang="tr-TR" sz="1400" dirty="0" smtClean="0"/>
              <a:t>AFFILATION</a:t>
            </a:r>
            <a:endParaRPr lang="tr-TR" sz="14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76207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presenter</a:t>
            </a:r>
            <a:r>
              <a:rPr lang="tr-TR" dirty="0" smtClean="0"/>
              <a:t> </a:t>
            </a:r>
            <a:r>
              <a:rPr lang="tr-TR" dirty="0" err="1" smtClean="0"/>
              <a:t>wishes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thank</a:t>
            </a:r>
            <a:r>
              <a:rPr lang="tr-TR" dirty="0" smtClean="0"/>
              <a:t> </a:t>
            </a:r>
            <a:r>
              <a:rPr lang="tr-TR" dirty="0" err="1" smtClean="0"/>
              <a:t>any</a:t>
            </a:r>
            <a:r>
              <a:rPr lang="tr-TR" dirty="0" smtClean="0"/>
              <a:t> </a:t>
            </a:r>
            <a:r>
              <a:rPr lang="tr-TR" dirty="0" err="1" smtClean="0"/>
              <a:t>supporting</a:t>
            </a:r>
            <a:r>
              <a:rPr lang="tr-TR" dirty="0" smtClean="0"/>
              <a:t> </a:t>
            </a:r>
            <a:r>
              <a:rPr lang="tr-TR" dirty="0" err="1" smtClean="0"/>
              <a:t>agency</a:t>
            </a:r>
            <a:r>
              <a:rPr lang="tr-TR" dirty="0" smtClean="0"/>
              <a:t>, </a:t>
            </a:r>
            <a:r>
              <a:rPr lang="tr-TR" dirty="0" err="1" smtClean="0"/>
              <a:t>instutition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contributer</a:t>
            </a:r>
            <a:r>
              <a:rPr lang="tr-TR" dirty="0" smtClean="0"/>
              <a:t>,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section</a:t>
            </a:r>
            <a:r>
              <a:rPr lang="tr-TR" dirty="0" smtClean="0"/>
              <a:t> </a:t>
            </a:r>
            <a:r>
              <a:rPr lang="tr-TR" dirty="0" err="1" smtClean="0"/>
              <a:t>should</a:t>
            </a:r>
            <a:r>
              <a:rPr lang="tr-TR" dirty="0" smtClean="0"/>
              <a:t> be </a:t>
            </a:r>
            <a:r>
              <a:rPr lang="tr-TR" dirty="0" err="1" smtClean="0"/>
              <a:t>used</a:t>
            </a:r>
            <a:r>
              <a:rPr lang="tr-TR" dirty="0" smtClean="0"/>
              <a:t>.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conducted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study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framework</a:t>
            </a:r>
            <a:r>
              <a:rPr lang="tr-TR" dirty="0" smtClean="0"/>
              <a:t> of </a:t>
            </a:r>
            <a:r>
              <a:rPr lang="tr-TR" dirty="0" err="1" smtClean="0"/>
              <a:t>any</a:t>
            </a:r>
            <a:r>
              <a:rPr lang="tr-TR" dirty="0" smtClean="0"/>
              <a:t> </a:t>
            </a:r>
            <a:r>
              <a:rPr lang="tr-TR" dirty="0" err="1" smtClean="0"/>
              <a:t>project</a:t>
            </a:r>
            <a:r>
              <a:rPr lang="tr-TR" dirty="0" smtClean="0"/>
              <a:t>, </a:t>
            </a:r>
            <a:r>
              <a:rPr lang="tr-TR" dirty="0" err="1" smtClean="0"/>
              <a:t>please</a:t>
            </a:r>
            <a:r>
              <a:rPr lang="tr-TR" dirty="0" smtClean="0"/>
              <a:t> </a:t>
            </a:r>
            <a:r>
              <a:rPr lang="tr-TR" dirty="0" err="1" smtClean="0"/>
              <a:t>indicate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title</a:t>
            </a:r>
            <a:r>
              <a:rPr lang="tr-TR" dirty="0" smtClean="0"/>
              <a:t> of Project in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section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contract</a:t>
            </a:r>
            <a:r>
              <a:rPr lang="tr-TR" dirty="0" smtClean="0"/>
              <a:t> </a:t>
            </a:r>
            <a:r>
              <a:rPr lang="tr-TR" dirty="0" err="1" smtClean="0"/>
              <a:t>number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supporting</a:t>
            </a:r>
            <a:r>
              <a:rPr lang="tr-TR" dirty="0" smtClean="0"/>
              <a:t> </a:t>
            </a:r>
            <a:r>
              <a:rPr lang="tr-TR" dirty="0" err="1" smtClean="0"/>
              <a:t>agency</a:t>
            </a:r>
            <a:r>
              <a:rPr lang="tr-TR" dirty="0" smtClean="0"/>
              <a:t>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2698377" y="316523"/>
            <a:ext cx="7153836" cy="7473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Metin kutusu 4"/>
          <p:cNvSpPr txBox="1"/>
          <p:nvPr/>
        </p:nvSpPr>
        <p:spPr>
          <a:xfrm>
            <a:off x="2545923" y="281355"/>
            <a:ext cx="71001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dirty="0" smtClean="0"/>
              <a:t>ACKNOWLEDGEMENTS</a:t>
            </a: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r>
              <a:rPr lang="tr-TR" dirty="0" smtClean="0"/>
              <a:t>1.6.2016</a:t>
            </a:r>
            <a:endParaRPr lang="tr-TR" dirty="0"/>
          </a:p>
        </p:txBody>
      </p:sp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5FEF9-6D30-40C5-B3FC-971A62506BE8}" type="slidenum">
              <a:rPr lang="tr-TR" smtClean="0"/>
              <a:t>11</a:t>
            </a:fld>
            <a:r>
              <a:rPr lang="tr-TR" dirty="0" smtClean="0"/>
              <a:t>/12</a:t>
            </a:r>
            <a:endParaRPr lang="tr-TR" dirty="0"/>
          </a:p>
        </p:txBody>
      </p:sp>
      <p:sp>
        <p:nvSpPr>
          <p:cNvPr id="12" name="Altbilgi Yer Tutucusu 10"/>
          <p:cNvSpPr>
            <a:spLocks noGrp="1"/>
          </p:cNvSpPr>
          <p:nvPr>
            <p:ph type="ftr" sz="quarter" idx="11"/>
          </p:nvPr>
        </p:nvSpPr>
        <p:spPr>
          <a:xfrm>
            <a:off x="799001" y="6356350"/>
            <a:ext cx="2484130" cy="365125"/>
          </a:xfrm>
        </p:spPr>
        <p:txBody>
          <a:bodyPr/>
          <a:lstStyle/>
          <a:p>
            <a:pPr algn="l"/>
            <a:r>
              <a:rPr lang="tr-TR" dirty="0" err="1" smtClean="0"/>
              <a:t>Karakoc</a:t>
            </a:r>
            <a:endParaRPr lang="tr-TR" dirty="0"/>
          </a:p>
        </p:txBody>
      </p:sp>
      <p:pic>
        <p:nvPicPr>
          <p:cNvPr id="13" name="Resim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152" y="316523"/>
            <a:ext cx="2019851" cy="747346"/>
          </a:xfrm>
          <a:prstGeom prst="rect">
            <a:avLst/>
          </a:prstGeom>
        </p:spPr>
      </p:pic>
      <p:sp>
        <p:nvSpPr>
          <p:cNvPr id="14" name="Metin kutusu 13"/>
          <p:cNvSpPr txBox="1"/>
          <p:nvPr/>
        </p:nvSpPr>
        <p:spPr>
          <a:xfrm>
            <a:off x="10409467" y="316523"/>
            <a:ext cx="1515864" cy="800219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pPr algn="ctr"/>
            <a:r>
              <a:rPr lang="tr-TR" sz="1400" dirty="0"/>
              <a:t>LOGO OF YOUR </a:t>
            </a:r>
            <a:endParaRPr lang="en-US" sz="1400" dirty="0" smtClean="0"/>
          </a:p>
          <a:p>
            <a:pPr algn="ctr"/>
            <a:r>
              <a:rPr lang="tr-TR" sz="1400" dirty="0" smtClean="0"/>
              <a:t>AFFILATION</a:t>
            </a:r>
            <a:endParaRPr lang="tr-TR" sz="14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140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reference</a:t>
            </a:r>
            <a:r>
              <a:rPr lang="tr-TR" dirty="0" smtClean="0"/>
              <a:t> </a:t>
            </a:r>
            <a:r>
              <a:rPr lang="tr-TR" dirty="0" err="1" smtClean="0"/>
              <a:t>style</a:t>
            </a:r>
            <a:r>
              <a:rPr lang="tr-TR" dirty="0" smtClean="0"/>
              <a:t>, </a:t>
            </a:r>
            <a:r>
              <a:rPr lang="tr-TR" dirty="0" err="1" smtClean="0"/>
              <a:t>please</a:t>
            </a:r>
            <a:r>
              <a:rPr lang="tr-TR" dirty="0" smtClean="0"/>
              <a:t> </a:t>
            </a:r>
            <a:r>
              <a:rPr lang="tr-TR" dirty="0" err="1" smtClean="0"/>
              <a:t>see</a:t>
            </a:r>
            <a:r>
              <a:rPr lang="tr-TR" dirty="0" smtClean="0"/>
              <a:t> </a:t>
            </a:r>
            <a:r>
              <a:rPr lang="tr-TR" dirty="0" err="1" smtClean="0"/>
              <a:t>symposium</a:t>
            </a:r>
            <a:r>
              <a:rPr lang="tr-TR" dirty="0" smtClean="0"/>
              <a:t> </a:t>
            </a:r>
            <a:r>
              <a:rPr lang="tr-TR" dirty="0" err="1" smtClean="0"/>
              <a:t>fullpaper</a:t>
            </a:r>
            <a:r>
              <a:rPr lang="tr-TR" dirty="0" smtClean="0"/>
              <a:t> </a:t>
            </a:r>
            <a:r>
              <a:rPr lang="tr-TR" dirty="0" err="1" smtClean="0"/>
              <a:t>template</a:t>
            </a:r>
            <a:r>
              <a:rPr lang="tr-TR" dirty="0"/>
              <a:t>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2796988" y="316523"/>
            <a:ext cx="6927226" cy="7473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Metin kutusu 4"/>
          <p:cNvSpPr txBox="1"/>
          <p:nvPr/>
        </p:nvSpPr>
        <p:spPr>
          <a:xfrm>
            <a:off x="2545923" y="281355"/>
            <a:ext cx="71001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dirty="0" smtClean="0"/>
              <a:t>REFERENCES</a:t>
            </a: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r>
              <a:rPr lang="tr-TR" dirty="0" smtClean="0"/>
              <a:t>1.6.2016</a:t>
            </a:r>
            <a:endParaRPr lang="tr-TR" dirty="0"/>
          </a:p>
        </p:txBody>
      </p:sp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5FEF9-6D30-40C5-B3FC-971A62506BE8}" type="slidenum">
              <a:rPr lang="tr-TR" smtClean="0"/>
              <a:t>12</a:t>
            </a:fld>
            <a:r>
              <a:rPr lang="tr-TR" dirty="0" smtClean="0"/>
              <a:t>/12</a:t>
            </a:r>
            <a:endParaRPr lang="tr-TR" dirty="0"/>
          </a:p>
        </p:txBody>
      </p:sp>
      <p:sp>
        <p:nvSpPr>
          <p:cNvPr id="12" name="Altbilgi Yer Tutucusu 10"/>
          <p:cNvSpPr>
            <a:spLocks noGrp="1"/>
          </p:cNvSpPr>
          <p:nvPr>
            <p:ph type="ftr" sz="quarter" idx="11"/>
          </p:nvPr>
        </p:nvSpPr>
        <p:spPr>
          <a:xfrm>
            <a:off x="799001" y="6356350"/>
            <a:ext cx="2484130" cy="365125"/>
          </a:xfrm>
        </p:spPr>
        <p:txBody>
          <a:bodyPr/>
          <a:lstStyle/>
          <a:p>
            <a:pPr algn="l"/>
            <a:r>
              <a:rPr lang="tr-TR" dirty="0" err="1" smtClean="0"/>
              <a:t>Karakoc</a:t>
            </a:r>
            <a:endParaRPr lang="tr-TR" dirty="0"/>
          </a:p>
        </p:txBody>
      </p:sp>
      <p:pic>
        <p:nvPicPr>
          <p:cNvPr id="13" name="Resim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152" y="316523"/>
            <a:ext cx="2019851" cy="747346"/>
          </a:xfrm>
          <a:prstGeom prst="rect">
            <a:avLst/>
          </a:prstGeom>
        </p:spPr>
      </p:pic>
      <p:sp>
        <p:nvSpPr>
          <p:cNvPr id="14" name="Metin kutusu 13"/>
          <p:cNvSpPr txBox="1"/>
          <p:nvPr/>
        </p:nvSpPr>
        <p:spPr>
          <a:xfrm>
            <a:off x="10409467" y="316523"/>
            <a:ext cx="1515864" cy="800219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pPr algn="ctr"/>
            <a:r>
              <a:rPr lang="tr-TR" sz="1400" dirty="0"/>
              <a:t>LOGO OF YOUR </a:t>
            </a:r>
            <a:endParaRPr lang="en-US" sz="1400" dirty="0" smtClean="0"/>
          </a:p>
          <a:p>
            <a:pPr algn="ctr"/>
            <a:r>
              <a:rPr lang="tr-TR" sz="1400" dirty="0" smtClean="0"/>
              <a:t>AFFILATION</a:t>
            </a:r>
            <a:endParaRPr lang="tr-TR" sz="14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963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tr-TR" dirty="0" err="1" smtClean="0"/>
              <a:t>Motivation</a:t>
            </a:r>
            <a:endParaRPr lang="tr-TR" dirty="0" smtClean="0"/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tr-TR" dirty="0" err="1" smtClean="0"/>
              <a:t>Experimental</a:t>
            </a:r>
            <a:r>
              <a:rPr lang="tr-TR" dirty="0" smtClean="0"/>
              <a:t> </a:t>
            </a:r>
            <a:r>
              <a:rPr lang="tr-TR" dirty="0" err="1" smtClean="0"/>
              <a:t>study</a:t>
            </a:r>
            <a:endParaRPr lang="tr-TR" dirty="0"/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tr-TR" dirty="0" err="1" smtClean="0"/>
              <a:t>Methods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Materials</a:t>
            </a:r>
            <a:endParaRPr lang="tr-TR" dirty="0" smtClean="0"/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tr-TR" dirty="0" err="1" smtClean="0"/>
              <a:t>Results</a:t>
            </a:r>
            <a:endParaRPr lang="tr-TR" dirty="0" smtClean="0"/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tr-TR" dirty="0" err="1" smtClean="0"/>
              <a:t>Concluding</a:t>
            </a:r>
            <a:r>
              <a:rPr lang="tr-TR" dirty="0" smtClean="0"/>
              <a:t> </a:t>
            </a:r>
            <a:r>
              <a:rPr lang="tr-TR" dirty="0" err="1" smtClean="0"/>
              <a:t>remarks</a:t>
            </a:r>
            <a:endParaRPr lang="tr-TR" dirty="0" smtClean="0"/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tr-TR" dirty="0" err="1" smtClean="0"/>
              <a:t>Acknowledgements</a:t>
            </a:r>
            <a:endParaRPr lang="tr-TR" dirty="0" smtClean="0"/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tr-TR" dirty="0" err="1" smtClean="0"/>
              <a:t>References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2339788" y="284147"/>
            <a:ext cx="7620000" cy="7473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Metin kutusu 4"/>
          <p:cNvSpPr txBox="1"/>
          <p:nvPr/>
        </p:nvSpPr>
        <p:spPr>
          <a:xfrm>
            <a:off x="4614497" y="281355"/>
            <a:ext cx="29630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dirty="0" smtClean="0"/>
              <a:t>OUTLINE</a:t>
            </a:r>
            <a:endParaRPr lang="tr-TR" sz="4800" dirty="0"/>
          </a:p>
        </p:txBody>
      </p:sp>
      <p:sp>
        <p:nvSpPr>
          <p:cNvPr id="10" name="Veri Yer Tutucusu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r>
              <a:rPr lang="tr-TR" dirty="0" smtClean="0"/>
              <a:t>1.6.2016</a:t>
            </a:r>
            <a:endParaRPr lang="tr-TR" dirty="0"/>
          </a:p>
        </p:txBody>
      </p:sp>
      <p:sp>
        <p:nvSpPr>
          <p:cNvPr id="11" name="Altbilgi Yer Tutucusu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tr-TR" dirty="0" err="1" smtClean="0"/>
              <a:t>Karakoc</a:t>
            </a:r>
            <a:endParaRPr lang="tr-TR" dirty="0"/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5FEF9-6D30-40C5-B3FC-971A62506BE8}" type="slidenum">
              <a:rPr lang="tr-TR" smtClean="0"/>
              <a:t>2</a:t>
            </a:fld>
            <a:r>
              <a:rPr lang="tr-TR" dirty="0" smtClean="0"/>
              <a:t>/12</a:t>
            </a:r>
            <a:endParaRPr lang="tr-TR" dirty="0"/>
          </a:p>
        </p:txBody>
      </p:sp>
      <p:pic>
        <p:nvPicPr>
          <p:cNvPr id="13" name="Resim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28" y="316523"/>
            <a:ext cx="1932348" cy="714970"/>
          </a:xfrm>
          <a:prstGeom prst="rect">
            <a:avLst/>
          </a:prstGeom>
        </p:spPr>
      </p:pic>
      <p:sp>
        <p:nvSpPr>
          <p:cNvPr id="15" name="Metin kutusu 14"/>
          <p:cNvSpPr txBox="1"/>
          <p:nvPr/>
        </p:nvSpPr>
        <p:spPr>
          <a:xfrm>
            <a:off x="10409467" y="316523"/>
            <a:ext cx="1515864" cy="800219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pPr algn="ctr"/>
            <a:r>
              <a:rPr lang="tr-TR" sz="1400" dirty="0"/>
              <a:t>LOGO OF YOUR </a:t>
            </a:r>
            <a:endParaRPr lang="en-US" sz="1400" dirty="0" smtClean="0"/>
          </a:p>
          <a:p>
            <a:pPr algn="ctr"/>
            <a:r>
              <a:rPr lang="tr-TR" sz="1400" dirty="0" smtClean="0"/>
              <a:t>AFFILATION</a:t>
            </a:r>
            <a:endParaRPr lang="tr-TR" sz="14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1122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This document </a:t>
            </a:r>
            <a:r>
              <a:rPr lang="tr-TR" dirty="0" err="1" smtClean="0"/>
              <a:t>intends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identify criteria </a:t>
            </a:r>
            <a:r>
              <a:rPr lang="tr-TR" dirty="0" smtClean="0"/>
              <a:t>of oral </a:t>
            </a:r>
            <a:r>
              <a:rPr lang="tr-TR" dirty="0" err="1" smtClean="0"/>
              <a:t>presentations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ISSA-2016.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tr-TR" dirty="0" err="1" smtClean="0"/>
              <a:t>Please</a:t>
            </a:r>
            <a:r>
              <a:rPr lang="tr-TR" dirty="0" smtClean="0"/>
              <a:t> </a:t>
            </a:r>
            <a:r>
              <a:rPr lang="tr-TR" dirty="0" err="1" smtClean="0"/>
              <a:t>follow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guideline</a:t>
            </a:r>
            <a:r>
              <a:rPr lang="tr-TR" dirty="0" smtClean="0"/>
              <a:t> </a:t>
            </a:r>
            <a:r>
              <a:rPr lang="tr-TR" dirty="0" err="1" smtClean="0"/>
              <a:t>explained</a:t>
            </a:r>
            <a:r>
              <a:rPr lang="tr-TR" dirty="0" smtClean="0"/>
              <a:t> at </a:t>
            </a:r>
            <a:r>
              <a:rPr lang="tr-TR" dirty="0" err="1" smtClean="0"/>
              <a:t>next</a:t>
            </a:r>
            <a:r>
              <a:rPr lang="tr-TR" dirty="0" smtClean="0"/>
              <a:t> </a:t>
            </a:r>
            <a:r>
              <a:rPr lang="tr-TR" dirty="0" err="1" smtClean="0"/>
              <a:t>slides</a:t>
            </a:r>
            <a:r>
              <a:rPr lang="tr-TR" dirty="0" smtClean="0"/>
              <a:t> </a:t>
            </a:r>
            <a:r>
              <a:rPr lang="tr-TR" dirty="0" err="1" smtClean="0"/>
              <a:t>while</a:t>
            </a:r>
            <a:r>
              <a:rPr lang="tr-TR" dirty="0" smtClean="0"/>
              <a:t> </a:t>
            </a:r>
            <a:r>
              <a:rPr lang="tr-TR" dirty="0" err="1" smtClean="0"/>
              <a:t>prepearing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oral </a:t>
            </a:r>
            <a:r>
              <a:rPr lang="tr-TR" dirty="0" err="1" smtClean="0"/>
              <a:t>presentation</a:t>
            </a:r>
            <a:r>
              <a:rPr lang="tr-TR" dirty="0" smtClean="0"/>
              <a:t>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2375647" y="316523"/>
            <a:ext cx="7862047" cy="7473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Metin kutusu 4"/>
          <p:cNvSpPr txBox="1"/>
          <p:nvPr/>
        </p:nvSpPr>
        <p:spPr>
          <a:xfrm>
            <a:off x="4108206" y="281355"/>
            <a:ext cx="39755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dirty="0" smtClean="0"/>
              <a:t>MOTIVATION</a:t>
            </a:r>
            <a:endParaRPr lang="tr-TR" sz="4800" dirty="0"/>
          </a:p>
        </p:txBody>
      </p:sp>
      <p:sp>
        <p:nvSpPr>
          <p:cNvPr id="12" name="Veri Yer Tutucusu 9"/>
          <p:cNvSpPr>
            <a:spLocks noGrp="1"/>
          </p:cNvSpPr>
          <p:nvPr>
            <p:ph type="dt" sz="half" idx="10"/>
          </p:nvPr>
        </p:nvSpPr>
        <p:spPr>
          <a:xfrm>
            <a:off x="4724400" y="6356350"/>
            <a:ext cx="2743200" cy="365125"/>
          </a:xfrm>
        </p:spPr>
        <p:txBody>
          <a:bodyPr/>
          <a:lstStyle/>
          <a:p>
            <a:pPr algn="ctr"/>
            <a:r>
              <a:rPr lang="tr-TR" dirty="0" smtClean="0"/>
              <a:t>1.6.2016</a:t>
            </a:r>
            <a:endParaRPr lang="tr-TR" dirty="0"/>
          </a:p>
        </p:txBody>
      </p:sp>
      <p:sp>
        <p:nvSpPr>
          <p:cNvPr id="13" name="Altbilgi Yer Tutucusu 10"/>
          <p:cNvSpPr>
            <a:spLocks noGrp="1"/>
          </p:cNvSpPr>
          <p:nvPr>
            <p:ph type="ftr" sz="quarter" idx="11"/>
          </p:nvPr>
        </p:nvSpPr>
        <p:spPr>
          <a:xfrm>
            <a:off x="799001" y="6356350"/>
            <a:ext cx="2484130" cy="365125"/>
          </a:xfrm>
        </p:spPr>
        <p:txBody>
          <a:bodyPr/>
          <a:lstStyle/>
          <a:p>
            <a:pPr algn="l"/>
            <a:r>
              <a:rPr lang="tr-TR" dirty="0" err="1" smtClean="0"/>
              <a:t>Karakoc</a:t>
            </a:r>
            <a:endParaRPr lang="tr-TR" dirty="0"/>
          </a:p>
        </p:txBody>
      </p:sp>
      <p:sp>
        <p:nvSpPr>
          <p:cNvPr id="14" name="Slayt Numarası Yer Tutucusu 11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tr-TR" dirty="0"/>
              <a:t>3</a:t>
            </a:r>
            <a:r>
              <a:rPr lang="tr-TR" dirty="0" smtClean="0"/>
              <a:t>/12</a:t>
            </a:r>
            <a:endParaRPr lang="tr-TR" dirty="0"/>
          </a:p>
        </p:txBody>
      </p:sp>
      <p:pic>
        <p:nvPicPr>
          <p:cNvPr id="15" name="Resim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17" y="316523"/>
            <a:ext cx="2019851" cy="747346"/>
          </a:xfrm>
          <a:prstGeom prst="rect">
            <a:avLst/>
          </a:prstGeom>
        </p:spPr>
      </p:pic>
      <p:sp>
        <p:nvSpPr>
          <p:cNvPr id="16" name="Metin kutusu 15"/>
          <p:cNvSpPr txBox="1"/>
          <p:nvPr/>
        </p:nvSpPr>
        <p:spPr>
          <a:xfrm>
            <a:off x="10431239" y="316523"/>
            <a:ext cx="1515864" cy="800219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pPr algn="ctr"/>
            <a:r>
              <a:rPr lang="tr-TR" sz="1400" dirty="0"/>
              <a:t>LOGO OF YOUR </a:t>
            </a:r>
            <a:endParaRPr lang="en-US" sz="1400" dirty="0" smtClean="0"/>
          </a:p>
          <a:p>
            <a:pPr algn="ctr"/>
            <a:r>
              <a:rPr lang="tr-TR" sz="1400" dirty="0" smtClean="0"/>
              <a:t>AFFILATION</a:t>
            </a:r>
            <a:endParaRPr lang="tr-TR" sz="14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65283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tr-TR" dirty="0" err="1" smtClean="0"/>
              <a:t>Each</a:t>
            </a:r>
            <a:r>
              <a:rPr lang="tr-TR" dirty="0" smtClean="0"/>
              <a:t> </a:t>
            </a:r>
            <a:r>
              <a:rPr lang="tr-TR" dirty="0" err="1" smtClean="0"/>
              <a:t>presentation</a:t>
            </a:r>
            <a:r>
              <a:rPr lang="tr-TR" dirty="0" smtClean="0"/>
              <a:t> </a:t>
            </a:r>
            <a:r>
              <a:rPr lang="tr-TR" dirty="0" err="1" smtClean="0"/>
              <a:t>should</a:t>
            </a:r>
            <a:r>
              <a:rPr lang="tr-TR" dirty="0" smtClean="0"/>
              <a:t> </a:t>
            </a:r>
            <a:r>
              <a:rPr lang="tr-TR" dirty="0" err="1" smtClean="0"/>
              <a:t>include</a:t>
            </a:r>
            <a:r>
              <a:rPr lang="tr-TR" dirty="0" smtClean="0"/>
              <a:t> </a:t>
            </a:r>
            <a:r>
              <a:rPr lang="tr-TR" dirty="0" err="1" smtClean="0"/>
              <a:t>symposium</a:t>
            </a:r>
            <a:r>
              <a:rPr lang="tr-TR" dirty="0" smtClean="0"/>
              <a:t> logo, logo of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affilation</a:t>
            </a:r>
            <a:r>
              <a:rPr lang="tr-TR" dirty="0" smtClean="0"/>
              <a:t>, </a:t>
            </a:r>
            <a:r>
              <a:rPr lang="tr-TR" dirty="0" err="1" smtClean="0"/>
              <a:t>paper</a:t>
            </a:r>
            <a:r>
              <a:rPr lang="tr-TR" dirty="0" smtClean="0"/>
              <a:t> </a:t>
            </a:r>
            <a:r>
              <a:rPr lang="tr-TR" dirty="0" err="1" smtClean="0"/>
              <a:t>title</a:t>
            </a:r>
            <a:r>
              <a:rPr lang="tr-TR" dirty="0" smtClean="0"/>
              <a:t>, </a:t>
            </a:r>
            <a:r>
              <a:rPr lang="tr-TR" dirty="0" err="1" smtClean="0"/>
              <a:t>author</a:t>
            </a:r>
            <a:r>
              <a:rPr lang="tr-TR" dirty="0" smtClean="0"/>
              <a:t> </a:t>
            </a:r>
            <a:r>
              <a:rPr lang="tr-TR" dirty="0" err="1" smtClean="0"/>
              <a:t>details</a:t>
            </a:r>
            <a:r>
              <a:rPr lang="tr-TR" dirty="0" smtClean="0"/>
              <a:t> (name, </a:t>
            </a:r>
            <a:r>
              <a:rPr lang="tr-TR" dirty="0" err="1" smtClean="0"/>
              <a:t>surname</a:t>
            </a:r>
            <a:r>
              <a:rPr lang="tr-TR" dirty="0" smtClean="0"/>
              <a:t>, </a:t>
            </a:r>
            <a:r>
              <a:rPr lang="tr-TR" dirty="0" err="1" smtClean="0"/>
              <a:t>affilation</a:t>
            </a:r>
            <a:r>
              <a:rPr lang="tr-TR" dirty="0" smtClean="0"/>
              <a:t>), e-mail </a:t>
            </a:r>
            <a:r>
              <a:rPr lang="tr-TR" dirty="0" err="1" smtClean="0"/>
              <a:t>address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presenting</a:t>
            </a:r>
            <a:r>
              <a:rPr lang="tr-TR" dirty="0" smtClean="0"/>
              <a:t> </a:t>
            </a:r>
            <a:r>
              <a:rPr lang="tr-TR" dirty="0" err="1" smtClean="0"/>
              <a:t>author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presentation</a:t>
            </a:r>
            <a:r>
              <a:rPr lang="tr-TR" dirty="0" smtClean="0"/>
              <a:t> </a:t>
            </a:r>
            <a:r>
              <a:rPr lang="tr-TR" dirty="0" err="1" smtClean="0"/>
              <a:t>date</a:t>
            </a:r>
            <a:r>
              <a:rPr lang="tr-TR" dirty="0" smtClean="0"/>
              <a:t> as </a:t>
            </a:r>
            <a:r>
              <a:rPr lang="tr-TR" dirty="0" err="1" smtClean="0"/>
              <a:t>examplified</a:t>
            </a:r>
            <a:r>
              <a:rPr lang="tr-TR" dirty="0" smtClean="0"/>
              <a:t> at </a:t>
            </a:r>
            <a:r>
              <a:rPr lang="tr-TR" dirty="0" err="1" smtClean="0"/>
              <a:t>first</a:t>
            </a:r>
            <a:r>
              <a:rPr lang="tr-TR" dirty="0" smtClean="0"/>
              <a:t> </a:t>
            </a:r>
            <a:r>
              <a:rPr lang="tr-TR" dirty="0" err="1" smtClean="0"/>
              <a:t>slide</a:t>
            </a:r>
            <a:r>
              <a:rPr lang="tr-TR" dirty="0" smtClean="0"/>
              <a:t>.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tr-TR" dirty="0" err="1" smtClean="0"/>
              <a:t>Please</a:t>
            </a:r>
            <a:r>
              <a:rPr lang="tr-TR" dirty="0" smtClean="0"/>
              <a:t> pay </a:t>
            </a:r>
            <a:r>
              <a:rPr lang="tr-TR" dirty="0" err="1" smtClean="0"/>
              <a:t>attention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number</a:t>
            </a:r>
            <a:r>
              <a:rPr lang="tr-TR" dirty="0" smtClean="0"/>
              <a:t> </a:t>
            </a:r>
            <a:r>
              <a:rPr lang="tr-TR" dirty="0" err="1" smtClean="0"/>
              <a:t>each</a:t>
            </a:r>
            <a:r>
              <a:rPr lang="tr-TR" dirty="0" smtClean="0"/>
              <a:t> </a:t>
            </a:r>
            <a:r>
              <a:rPr lang="tr-TR" dirty="0" err="1" smtClean="0"/>
              <a:t>slide</a:t>
            </a:r>
            <a:r>
              <a:rPr lang="tr-TR" dirty="0"/>
              <a:t> </a:t>
            </a:r>
            <a:r>
              <a:rPr lang="tr-TR" dirty="0" err="1" smtClean="0"/>
              <a:t>excluding</a:t>
            </a:r>
            <a:r>
              <a:rPr lang="tr-TR" dirty="0" smtClean="0"/>
              <a:t> </a:t>
            </a:r>
            <a:r>
              <a:rPr lang="tr-TR" dirty="0" err="1" smtClean="0"/>
              <a:t>heading</a:t>
            </a:r>
            <a:r>
              <a:rPr lang="tr-TR" dirty="0" smtClean="0"/>
              <a:t> </a:t>
            </a:r>
            <a:r>
              <a:rPr lang="tr-TR" dirty="0" err="1" smtClean="0"/>
              <a:t>slides</a:t>
            </a:r>
            <a:r>
              <a:rPr lang="tr-TR" dirty="0" smtClean="0"/>
              <a:t> </a:t>
            </a:r>
            <a:r>
              <a:rPr lang="tr-TR" dirty="0" err="1" smtClean="0"/>
              <a:t>according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style</a:t>
            </a:r>
            <a:r>
              <a:rPr lang="tr-TR" dirty="0" smtClean="0"/>
              <a:t> </a:t>
            </a:r>
            <a:r>
              <a:rPr lang="tr-TR" dirty="0" err="1" smtClean="0"/>
              <a:t>used</a:t>
            </a:r>
            <a:r>
              <a:rPr lang="tr-TR" dirty="0" smtClean="0"/>
              <a:t> in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template</a:t>
            </a:r>
            <a:r>
              <a:rPr lang="tr-TR" dirty="0" smtClean="0"/>
              <a:t> (</a:t>
            </a:r>
            <a:r>
              <a:rPr lang="tr-TR" dirty="0" err="1" smtClean="0"/>
              <a:t>see</a:t>
            </a:r>
            <a:r>
              <a:rPr lang="tr-TR" dirty="0" smtClean="0"/>
              <a:t> </a:t>
            </a:r>
            <a:r>
              <a:rPr lang="tr-TR" dirty="0" err="1" smtClean="0"/>
              <a:t>bottom</a:t>
            </a:r>
            <a:r>
              <a:rPr lang="tr-TR" dirty="0" smtClean="0"/>
              <a:t> </a:t>
            </a:r>
            <a:r>
              <a:rPr lang="tr-TR" dirty="0" err="1" smtClean="0"/>
              <a:t>right-hand</a:t>
            </a:r>
            <a:r>
              <a:rPr lang="tr-TR" dirty="0" smtClean="0"/>
              <a:t> </a:t>
            </a:r>
            <a:r>
              <a:rPr lang="tr-TR" dirty="0" err="1" smtClean="0"/>
              <a:t>corner</a:t>
            </a:r>
            <a:r>
              <a:rPr lang="tr-TR" dirty="0" smtClean="0"/>
              <a:t> of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slide</a:t>
            </a:r>
            <a:r>
              <a:rPr lang="tr-TR" dirty="0" smtClean="0"/>
              <a:t>).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tr-TR" dirty="0" err="1" smtClean="0"/>
              <a:t>Each</a:t>
            </a:r>
            <a:r>
              <a:rPr lang="tr-TR" dirty="0" smtClean="0"/>
              <a:t> </a:t>
            </a:r>
            <a:r>
              <a:rPr lang="tr-TR" dirty="0" err="1" smtClean="0"/>
              <a:t>slide</a:t>
            </a:r>
            <a:r>
              <a:rPr lang="tr-TR" dirty="0" smtClean="0"/>
              <a:t> </a:t>
            </a:r>
            <a:r>
              <a:rPr lang="tr-TR" dirty="0" err="1" smtClean="0"/>
              <a:t>excluding</a:t>
            </a:r>
            <a:r>
              <a:rPr lang="tr-TR" dirty="0" smtClean="0"/>
              <a:t> </a:t>
            </a:r>
            <a:r>
              <a:rPr lang="tr-TR" dirty="0" err="1" smtClean="0"/>
              <a:t>heading</a:t>
            </a:r>
            <a:r>
              <a:rPr lang="tr-TR" dirty="0" smtClean="0"/>
              <a:t> </a:t>
            </a:r>
            <a:r>
              <a:rPr lang="tr-TR" dirty="0" err="1" smtClean="0"/>
              <a:t>slides</a:t>
            </a:r>
            <a:r>
              <a:rPr lang="tr-TR" dirty="0" smtClean="0"/>
              <a:t>, </a:t>
            </a:r>
            <a:r>
              <a:rPr lang="tr-TR" dirty="0" err="1" smtClean="0"/>
              <a:t>should</a:t>
            </a:r>
            <a:r>
              <a:rPr lang="tr-TR" dirty="0" smtClean="0"/>
              <a:t> </a:t>
            </a:r>
            <a:r>
              <a:rPr lang="tr-TR" dirty="0" err="1" smtClean="0"/>
              <a:t>include</a:t>
            </a:r>
            <a:r>
              <a:rPr lang="tr-TR" dirty="0" smtClean="0"/>
              <a:t> </a:t>
            </a:r>
            <a:r>
              <a:rPr lang="tr-TR" dirty="0" err="1" smtClean="0"/>
              <a:t>surname</a:t>
            </a:r>
            <a:r>
              <a:rPr lang="tr-TR" dirty="0" smtClean="0"/>
              <a:t> of </a:t>
            </a:r>
            <a:r>
              <a:rPr lang="tr-TR" dirty="0" err="1" smtClean="0"/>
              <a:t>presenting</a:t>
            </a:r>
            <a:r>
              <a:rPr lang="tr-TR" dirty="0" smtClean="0"/>
              <a:t> </a:t>
            </a:r>
            <a:r>
              <a:rPr lang="tr-TR" dirty="0" err="1" smtClean="0"/>
              <a:t>author</a:t>
            </a:r>
            <a:r>
              <a:rPr lang="tr-TR" dirty="0" smtClean="0"/>
              <a:t> at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bottom</a:t>
            </a:r>
            <a:r>
              <a:rPr lang="tr-TR" dirty="0" smtClean="0"/>
              <a:t> </a:t>
            </a:r>
            <a:r>
              <a:rPr lang="tr-TR" dirty="0" err="1" smtClean="0"/>
              <a:t>left-hand</a:t>
            </a:r>
            <a:r>
              <a:rPr lang="tr-TR" dirty="0" smtClean="0"/>
              <a:t> </a:t>
            </a:r>
            <a:r>
              <a:rPr lang="tr-TR" dirty="0" err="1" smtClean="0"/>
              <a:t>corner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slide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presentation</a:t>
            </a:r>
            <a:r>
              <a:rPr lang="tr-TR" dirty="0" smtClean="0"/>
              <a:t> </a:t>
            </a:r>
            <a:r>
              <a:rPr lang="tr-TR" dirty="0" err="1" smtClean="0"/>
              <a:t>date</a:t>
            </a:r>
            <a:r>
              <a:rPr lang="tr-TR" dirty="0" smtClean="0"/>
              <a:t> at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bottom</a:t>
            </a:r>
            <a:r>
              <a:rPr lang="tr-TR" dirty="0" smtClean="0"/>
              <a:t> of </a:t>
            </a:r>
            <a:r>
              <a:rPr lang="tr-TR" dirty="0" err="1" smtClean="0"/>
              <a:t>slide</a:t>
            </a:r>
            <a:r>
              <a:rPr lang="tr-TR" dirty="0" smtClean="0"/>
              <a:t> </a:t>
            </a:r>
            <a:r>
              <a:rPr lang="tr-TR" dirty="0" err="1" smtClean="0"/>
              <a:t>centered</a:t>
            </a:r>
            <a:r>
              <a:rPr lang="tr-TR" dirty="0" smtClean="0"/>
              <a:t>.</a:t>
            </a:r>
          </a:p>
          <a:p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2653553" y="316523"/>
            <a:ext cx="7386918" cy="7473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Metin kutusu 4"/>
          <p:cNvSpPr txBox="1"/>
          <p:nvPr/>
        </p:nvSpPr>
        <p:spPr>
          <a:xfrm>
            <a:off x="4108206" y="281355"/>
            <a:ext cx="39755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dirty="0" smtClean="0"/>
              <a:t>MOTIVATION</a:t>
            </a:r>
            <a:endParaRPr lang="tr-TR" sz="4800" dirty="0"/>
          </a:p>
        </p:txBody>
      </p:sp>
      <p:sp>
        <p:nvSpPr>
          <p:cNvPr id="12" name="Veri Yer Tutucusu 9"/>
          <p:cNvSpPr>
            <a:spLocks noGrp="1"/>
          </p:cNvSpPr>
          <p:nvPr>
            <p:ph type="dt" sz="half" idx="10"/>
          </p:nvPr>
        </p:nvSpPr>
        <p:spPr>
          <a:xfrm>
            <a:off x="4724400" y="6356350"/>
            <a:ext cx="2743200" cy="365125"/>
          </a:xfrm>
        </p:spPr>
        <p:txBody>
          <a:bodyPr/>
          <a:lstStyle/>
          <a:p>
            <a:pPr algn="ctr"/>
            <a:r>
              <a:rPr lang="tr-TR" dirty="0" smtClean="0"/>
              <a:t>1.6.2016</a:t>
            </a:r>
            <a:endParaRPr lang="tr-TR" dirty="0"/>
          </a:p>
        </p:txBody>
      </p:sp>
      <p:sp>
        <p:nvSpPr>
          <p:cNvPr id="13" name="Altbilgi Yer Tutucusu 10"/>
          <p:cNvSpPr>
            <a:spLocks noGrp="1"/>
          </p:cNvSpPr>
          <p:nvPr>
            <p:ph type="ftr" sz="quarter" idx="11"/>
          </p:nvPr>
        </p:nvSpPr>
        <p:spPr>
          <a:xfrm>
            <a:off x="799001" y="6356350"/>
            <a:ext cx="2484130" cy="365125"/>
          </a:xfrm>
        </p:spPr>
        <p:txBody>
          <a:bodyPr/>
          <a:lstStyle/>
          <a:p>
            <a:pPr algn="l"/>
            <a:r>
              <a:rPr lang="tr-TR" dirty="0" err="1" smtClean="0"/>
              <a:t>Karakoc</a:t>
            </a:r>
            <a:endParaRPr lang="tr-TR" dirty="0"/>
          </a:p>
        </p:txBody>
      </p:sp>
      <p:sp>
        <p:nvSpPr>
          <p:cNvPr id="14" name="Slayt Numarası Yer Tutucusu 11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tr-TR" dirty="0" smtClean="0"/>
              <a:t>4/12</a:t>
            </a:r>
            <a:endParaRPr lang="tr-TR" dirty="0"/>
          </a:p>
        </p:txBody>
      </p:sp>
      <p:pic>
        <p:nvPicPr>
          <p:cNvPr id="15" name="Resim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152" y="316523"/>
            <a:ext cx="2019851" cy="747346"/>
          </a:xfrm>
          <a:prstGeom prst="rect">
            <a:avLst/>
          </a:prstGeom>
        </p:spPr>
      </p:pic>
      <p:sp>
        <p:nvSpPr>
          <p:cNvPr id="16" name="Metin kutusu 15"/>
          <p:cNvSpPr txBox="1"/>
          <p:nvPr/>
        </p:nvSpPr>
        <p:spPr>
          <a:xfrm>
            <a:off x="10409467" y="316523"/>
            <a:ext cx="1515864" cy="800219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pPr algn="ctr"/>
            <a:r>
              <a:rPr lang="tr-TR" sz="1400" dirty="0"/>
              <a:t>LOGO OF YOUR </a:t>
            </a:r>
            <a:endParaRPr lang="en-US" sz="1400" dirty="0" smtClean="0"/>
          </a:p>
          <a:p>
            <a:pPr algn="ctr"/>
            <a:r>
              <a:rPr lang="tr-TR" sz="1400" dirty="0" smtClean="0"/>
              <a:t>AFFILATION</a:t>
            </a:r>
            <a:endParaRPr lang="tr-TR" sz="14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7920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tr-TR" dirty="0" err="1" smtClean="0"/>
              <a:t>Each</a:t>
            </a:r>
            <a:r>
              <a:rPr lang="tr-TR" dirty="0" smtClean="0"/>
              <a:t> </a:t>
            </a:r>
            <a:r>
              <a:rPr lang="tr-TR" dirty="0" err="1" smtClean="0"/>
              <a:t>presentation</a:t>
            </a:r>
            <a:r>
              <a:rPr lang="tr-TR" dirty="0" smtClean="0"/>
              <a:t> is </a:t>
            </a:r>
            <a:r>
              <a:rPr lang="tr-TR" dirty="0" err="1" smtClean="0"/>
              <a:t>limited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20 </a:t>
            </a:r>
            <a:r>
              <a:rPr lang="tr-TR" dirty="0" err="1" smtClean="0"/>
              <a:t>slides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each</a:t>
            </a:r>
            <a:r>
              <a:rPr lang="tr-TR" dirty="0" smtClean="0"/>
              <a:t> </a:t>
            </a:r>
            <a:r>
              <a:rPr lang="tr-TR" dirty="0" err="1" smtClean="0"/>
              <a:t>speech</a:t>
            </a:r>
            <a:r>
              <a:rPr lang="tr-TR" dirty="0" smtClean="0"/>
              <a:t> is </a:t>
            </a:r>
            <a:r>
              <a:rPr lang="tr-TR" dirty="0" err="1" smtClean="0"/>
              <a:t>limited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10 </a:t>
            </a:r>
            <a:r>
              <a:rPr lang="tr-TR" dirty="0" err="1" smtClean="0"/>
              <a:t>minutes</a:t>
            </a:r>
            <a:r>
              <a:rPr lang="tr-TR" dirty="0" smtClean="0"/>
              <a:t>.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tr-TR" dirty="0" err="1" smtClean="0"/>
              <a:t>Question-answer</a:t>
            </a:r>
            <a:r>
              <a:rPr lang="tr-TR" dirty="0" smtClean="0"/>
              <a:t> </a:t>
            </a:r>
            <a:r>
              <a:rPr lang="tr-TR" dirty="0" err="1"/>
              <a:t>will</a:t>
            </a:r>
            <a:r>
              <a:rPr lang="tr-TR" dirty="0"/>
              <a:t> be </a:t>
            </a:r>
            <a:r>
              <a:rPr lang="tr-TR" dirty="0" err="1" smtClean="0"/>
              <a:t>arranged</a:t>
            </a:r>
            <a:r>
              <a:rPr lang="tr-TR" dirty="0" smtClean="0"/>
              <a:t> </a:t>
            </a:r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presentation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5 </a:t>
            </a:r>
            <a:r>
              <a:rPr lang="tr-TR" dirty="0" err="1" smtClean="0"/>
              <a:t>minutes</a:t>
            </a:r>
            <a:r>
              <a:rPr lang="tr-TR" dirty="0" smtClean="0"/>
              <a:t> </a:t>
            </a:r>
            <a:r>
              <a:rPr lang="tr-TR" dirty="0" err="1" smtClean="0"/>
              <a:t>duration</a:t>
            </a:r>
            <a:r>
              <a:rPr lang="tr-TR" dirty="0" smtClean="0"/>
              <a:t>.</a:t>
            </a:r>
            <a:endParaRPr lang="en-US" dirty="0" smtClean="0"/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tr-TR" dirty="0" err="1" smtClean="0"/>
              <a:t>Presentations</a:t>
            </a:r>
            <a:r>
              <a:rPr lang="tr-TR" dirty="0" smtClean="0"/>
              <a:t> </a:t>
            </a:r>
            <a:r>
              <a:rPr lang="tr-TR" dirty="0" err="1" smtClean="0"/>
              <a:t>exceeding</a:t>
            </a:r>
            <a:r>
              <a:rPr lang="tr-TR" dirty="0" smtClean="0"/>
              <a:t> 10 </a:t>
            </a:r>
            <a:r>
              <a:rPr lang="tr-TR" dirty="0" err="1" smtClean="0"/>
              <a:t>minutes</a:t>
            </a:r>
            <a:r>
              <a:rPr lang="tr-TR" dirty="0"/>
              <a:t> </a:t>
            </a:r>
            <a:r>
              <a:rPr lang="tr-TR" dirty="0" err="1" smtClean="0"/>
              <a:t>will</a:t>
            </a:r>
            <a:r>
              <a:rPr lang="tr-TR" dirty="0" smtClean="0"/>
              <a:t> be </a:t>
            </a:r>
            <a:r>
              <a:rPr lang="tr-TR" dirty="0" err="1" smtClean="0"/>
              <a:t>ended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session</a:t>
            </a:r>
            <a:r>
              <a:rPr lang="tr-TR" dirty="0" smtClean="0"/>
              <a:t> </a:t>
            </a:r>
            <a:r>
              <a:rPr lang="tr-TR" smtClean="0"/>
              <a:t>chair </a:t>
            </a:r>
            <a:r>
              <a:rPr lang="tr-TR" dirty="0" smtClean="0"/>
              <a:t>at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end</a:t>
            </a:r>
            <a:r>
              <a:rPr lang="tr-TR" dirty="0" smtClean="0"/>
              <a:t> of 10 </a:t>
            </a:r>
            <a:r>
              <a:rPr lang="tr-TR" dirty="0" err="1" smtClean="0"/>
              <a:t>minutes</a:t>
            </a:r>
            <a:r>
              <a:rPr lang="tr-TR" dirty="0" smtClean="0"/>
              <a:t>.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tr-TR" dirty="0" err="1" smtClean="0"/>
              <a:t>Thus</a:t>
            </a:r>
            <a:r>
              <a:rPr lang="tr-TR" dirty="0" smtClean="0"/>
              <a:t>, </a:t>
            </a:r>
            <a:r>
              <a:rPr lang="tr-TR" dirty="0" err="1" smtClean="0"/>
              <a:t>please</a:t>
            </a:r>
            <a:r>
              <a:rPr lang="tr-TR" dirty="0" smtClean="0"/>
              <a:t> </a:t>
            </a:r>
            <a:r>
              <a:rPr lang="tr-TR" dirty="0" err="1" smtClean="0"/>
              <a:t>rehearse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presentation</a:t>
            </a:r>
            <a:r>
              <a:rPr lang="tr-TR" dirty="0" smtClean="0"/>
              <a:t> not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exceed</a:t>
            </a:r>
            <a:r>
              <a:rPr lang="tr-TR" dirty="0" smtClean="0"/>
              <a:t> time </a:t>
            </a:r>
            <a:r>
              <a:rPr lang="tr-TR" dirty="0" err="1" smtClean="0"/>
              <a:t>limitation</a:t>
            </a:r>
            <a:r>
              <a:rPr lang="tr-TR" dirty="0" smtClean="0"/>
              <a:t>.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2321859" y="316523"/>
            <a:ext cx="7575176" cy="7473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Metin kutusu 4"/>
          <p:cNvSpPr txBox="1"/>
          <p:nvPr/>
        </p:nvSpPr>
        <p:spPr>
          <a:xfrm>
            <a:off x="4108206" y="281355"/>
            <a:ext cx="39755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dirty="0" smtClean="0"/>
              <a:t>MOTIVATION</a:t>
            </a:r>
            <a:endParaRPr lang="tr-TR" sz="4800" dirty="0"/>
          </a:p>
        </p:txBody>
      </p:sp>
      <p:sp>
        <p:nvSpPr>
          <p:cNvPr id="12" name="Veri Yer Tutucusu 9"/>
          <p:cNvSpPr>
            <a:spLocks noGrp="1"/>
          </p:cNvSpPr>
          <p:nvPr>
            <p:ph type="dt" sz="half" idx="10"/>
          </p:nvPr>
        </p:nvSpPr>
        <p:spPr>
          <a:xfrm>
            <a:off x="4724400" y="6356350"/>
            <a:ext cx="2743200" cy="365125"/>
          </a:xfrm>
        </p:spPr>
        <p:txBody>
          <a:bodyPr/>
          <a:lstStyle/>
          <a:p>
            <a:pPr algn="ctr"/>
            <a:r>
              <a:rPr lang="tr-TR" dirty="0" smtClean="0"/>
              <a:t>1.6.2016</a:t>
            </a:r>
            <a:endParaRPr lang="tr-TR" dirty="0"/>
          </a:p>
        </p:txBody>
      </p:sp>
      <p:sp>
        <p:nvSpPr>
          <p:cNvPr id="13" name="Altbilgi Yer Tutucusu 10"/>
          <p:cNvSpPr>
            <a:spLocks noGrp="1"/>
          </p:cNvSpPr>
          <p:nvPr>
            <p:ph type="ftr" sz="quarter" idx="11"/>
          </p:nvPr>
        </p:nvSpPr>
        <p:spPr>
          <a:xfrm>
            <a:off x="799001" y="6356350"/>
            <a:ext cx="2484130" cy="365125"/>
          </a:xfrm>
        </p:spPr>
        <p:txBody>
          <a:bodyPr/>
          <a:lstStyle/>
          <a:p>
            <a:pPr algn="l"/>
            <a:r>
              <a:rPr lang="tr-TR" dirty="0" err="1" smtClean="0"/>
              <a:t>Karakoc</a:t>
            </a:r>
            <a:endParaRPr lang="tr-TR" dirty="0"/>
          </a:p>
        </p:txBody>
      </p:sp>
      <p:sp>
        <p:nvSpPr>
          <p:cNvPr id="14" name="Slayt Numarası Yer Tutucusu 11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tr-TR" dirty="0" smtClean="0"/>
              <a:t>5/12</a:t>
            </a:r>
            <a:endParaRPr lang="tr-TR" dirty="0"/>
          </a:p>
        </p:txBody>
      </p:sp>
      <p:pic>
        <p:nvPicPr>
          <p:cNvPr id="15" name="Resim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256" y="316523"/>
            <a:ext cx="2019851" cy="747346"/>
          </a:xfrm>
          <a:prstGeom prst="rect">
            <a:avLst/>
          </a:prstGeom>
        </p:spPr>
      </p:pic>
      <p:sp>
        <p:nvSpPr>
          <p:cNvPr id="16" name="Metin kutusu 15"/>
          <p:cNvSpPr txBox="1"/>
          <p:nvPr/>
        </p:nvSpPr>
        <p:spPr>
          <a:xfrm>
            <a:off x="10409467" y="316523"/>
            <a:ext cx="1515864" cy="800219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pPr algn="ctr"/>
            <a:r>
              <a:rPr lang="tr-TR" sz="1400" dirty="0"/>
              <a:t>LOGO OF YOUR </a:t>
            </a:r>
            <a:endParaRPr lang="en-US" sz="1400" dirty="0" smtClean="0"/>
          </a:p>
          <a:p>
            <a:pPr algn="ctr"/>
            <a:r>
              <a:rPr lang="tr-TR" sz="1400" dirty="0" smtClean="0"/>
              <a:t>AFFILATION</a:t>
            </a:r>
            <a:endParaRPr lang="tr-TR" sz="14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0682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tr-TR" dirty="0" err="1" smtClean="0"/>
              <a:t>Text</a:t>
            </a:r>
            <a:r>
              <a:rPr lang="tr-TR" dirty="0" smtClean="0"/>
              <a:t> on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slides</a:t>
            </a:r>
            <a:r>
              <a:rPr lang="tr-TR" dirty="0" smtClean="0"/>
              <a:t> </a:t>
            </a:r>
            <a:r>
              <a:rPr lang="tr-TR" dirty="0" err="1" smtClean="0"/>
              <a:t>should</a:t>
            </a:r>
            <a:r>
              <a:rPr lang="tr-TR" dirty="0" smtClean="0"/>
              <a:t> be </a:t>
            </a:r>
            <a:r>
              <a:rPr lang="tr-TR" dirty="0" err="1" smtClean="0"/>
              <a:t>readable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font size </a:t>
            </a:r>
            <a:r>
              <a:rPr lang="tr-TR" dirty="0" err="1" smtClean="0"/>
              <a:t>should</a:t>
            </a:r>
            <a:r>
              <a:rPr lang="tr-TR" dirty="0" smtClean="0"/>
              <a:t> be 28 </a:t>
            </a:r>
            <a:r>
              <a:rPr lang="tr-TR" dirty="0" err="1" smtClean="0"/>
              <a:t>pt</a:t>
            </a:r>
            <a:r>
              <a:rPr lang="tr-TR" dirty="0" smtClean="0"/>
              <a:t> at </a:t>
            </a:r>
            <a:r>
              <a:rPr lang="tr-TR" dirty="0" err="1" smtClean="0"/>
              <a:t>least</a:t>
            </a:r>
            <a:r>
              <a:rPr lang="tr-TR" dirty="0" smtClean="0"/>
              <a:t>.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tr-TR" dirty="0" err="1" smtClean="0"/>
              <a:t>Presenters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encouraged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use</a:t>
            </a:r>
            <a:r>
              <a:rPr lang="tr-TR" dirty="0" smtClean="0"/>
              <a:t> </a:t>
            </a:r>
            <a:r>
              <a:rPr lang="tr-TR" dirty="0" err="1" smtClean="0"/>
              <a:t>tables</a:t>
            </a:r>
            <a:r>
              <a:rPr lang="tr-TR" dirty="0" smtClean="0"/>
              <a:t>, </a:t>
            </a:r>
            <a:r>
              <a:rPr lang="tr-TR" dirty="0" err="1" smtClean="0"/>
              <a:t>illustrations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colorfull</a:t>
            </a:r>
            <a:r>
              <a:rPr lang="tr-TR" dirty="0" smtClean="0"/>
              <a:t> </a:t>
            </a:r>
            <a:r>
              <a:rPr lang="tr-TR" dirty="0" err="1" smtClean="0"/>
              <a:t>text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drawing</a:t>
            </a:r>
            <a:r>
              <a:rPr lang="tr-TR" dirty="0" smtClean="0"/>
              <a:t> </a:t>
            </a:r>
            <a:r>
              <a:rPr lang="tr-TR" dirty="0" err="1" smtClean="0"/>
              <a:t>attention</a:t>
            </a:r>
            <a:r>
              <a:rPr lang="tr-TR" dirty="0" smtClean="0"/>
              <a:t> of </a:t>
            </a:r>
            <a:r>
              <a:rPr lang="tr-TR" dirty="0" err="1" smtClean="0"/>
              <a:t>audience</a:t>
            </a:r>
            <a:r>
              <a:rPr lang="tr-TR" dirty="0" smtClean="0"/>
              <a:t>.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tr-TR" dirty="0" smtClean="0"/>
              <a:t> </a:t>
            </a:r>
            <a:r>
              <a:rPr lang="tr-TR" dirty="0" err="1" smtClean="0"/>
              <a:t>Please</a:t>
            </a:r>
            <a:r>
              <a:rPr lang="tr-TR" dirty="0" smtClean="0"/>
              <a:t> </a:t>
            </a:r>
            <a:r>
              <a:rPr lang="tr-TR" dirty="0" err="1" smtClean="0"/>
              <a:t>place</a:t>
            </a:r>
            <a:r>
              <a:rPr lang="tr-TR" dirty="0" smtClean="0"/>
              <a:t> </a:t>
            </a:r>
            <a:r>
              <a:rPr lang="tr-TR" dirty="0" err="1" smtClean="0"/>
              <a:t>title</a:t>
            </a:r>
            <a:r>
              <a:rPr lang="tr-TR" dirty="0" smtClean="0"/>
              <a:t> of </a:t>
            </a:r>
            <a:r>
              <a:rPr lang="tr-TR" dirty="0" err="1" smtClean="0"/>
              <a:t>tables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illustrations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slide</a:t>
            </a:r>
            <a:r>
              <a:rPr lang="tr-TR" dirty="0" smtClean="0"/>
              <a:t> </a:t>
            </a:r>
            <a:r>
              <a:rPr lang="tr-TR" dirty="0" err="1" smtClean="0"/>
              <a:t>appropriately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reference</a:t>
            </a:r>
            <a:r>
              <a:rPr lang="tr-TR" dirty="0" smtClean="0"/>
              <a:t>. </a:t>
            </a:r>
            <a:r>
              <a:rPr lang="tr-TR" dirty="0" err="1" smtClean="0"/>
              <a:t>You</a:t>
            </a:r>
            <a:r>
              <a:rPr lang="tr-TR" dirty="0" smtClean="0"/>
              <a:t> can </a:t>
            </a:r>
            <a:r>
              <a:rPr lang="tr-TR" dirty="0" err="1" smtClean="0"/>
              <a:t>see</a:t>
            </a:r>
            <a:r>
              <a:rPr lang="tr-TR" dirty="0" smtClean="0"/>
              <a:t> an </a:t>
            </a:r>
            <a:r>
              <a:rPr lang="tr-TR" dirty="0" err="1" smtClean="0"/>
              <a:t>example</a:t>
            </a:r>
            <a:r>
              <a:rPr lang="tr-TR" dirty="0" smtClean="0"/>
              <a:t> at </a:t>
            </a:r>
            <a:r>
              <a:rPr lang="tr-TR" dirty="0" err="1" smtClean="0"/>
              <a:t>next</a:t>
            </a:r>
            <a:r>
              <a:rPr lang="tr-TR" dirty="0" smtClean="0"/>
              <a:t> </a:t>
            </a:r>
            <a:r>
              <a:rPr lang="tr-TR" dirty="0" err="1" smtClean="0"/>
              <a:t>slides</a:t>
            </a:r>
            <a:r>
              <a:rPr lang="tr-TR" dirty="0" smtClean="0"/>
              <a:t>.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2303929" y="316523"/>
            <a:ext cx="7512424" cy="7473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Metin kutusu 4"/>
          <p:cNvSpPr txBox="1"/>
          <p:nvPr/>
        </p:nvSpPr>
        <p:spPr>
          <a:xfrm>
            <a:off x="4108206" y="281355"/>
            <a:ext cx="39755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dirty="0" smtClean="0"/>
              <a:t>MOTIVATION</a:t>
            </a:r>
            <a:endParaRPr lang="tr-TR" sz="4800" dirty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r>
              <a:rPr lang="tr-TR" dirty="0" smtClean="0"/>
              <a:t>1.6.2016</a:t>
            </a:r>
            <a:endParaRPr lang="tr-TR" dirty="0"/>
          </a:p>
        </p:txBody>
      </p:sp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5FEF9-6D30-40C5-B3FC-971A62506BE8}" type="slidenum">
              <a:rPr lang="tr-TR" smtClean="0"/>
              <a:t>6</a:t>
            </a:fld>
            <a:r>
              <a:rPr lang="tr-TR" dirty="0" smtClean="0"/>
              <a:t>/12</a:t>
            </a:r>
            <a:endParaRPr lang="tr-TR" dirty="0"/>
          </a:p>
        </p:txBody>
      </p:sp>
      <p:sp>
        <p:nvSpPr>
          <p:cNvPr id="12" name="Altbilgi Yer Tutucusu 10"/>
          <p:cNvSpPr>
            <a:spLocks noGrp="1"/>
          </p:cNvSpPr>
          <p:nvPr>
            <p:ph type="ftr" sz="quarter" idx="11"/>
          </p:nvPr>
        </p:nvSpPr>
        <p:spPr>
          <a:xfrm>
            <a:off x="799001" y="6356350"/>
            <a:ext cx="2484130" cy="365125"/>
          </a:xfrm>
        </p:spPr>
        <p:txBody>
          <a:bodyPr/>
          <a:lstStyle/>
          <a:p>
            <a:pPr algn="l"/>
            <a:r>
              <a:rPr lang="tr-TR" dirty="0" err="1" smtClean="0"/>
              <a:t>Karakoc</a:t>
            </a:r>
            <a:endParaRPr lang="tr-TR" dirty="0"/>
          </a:p>
        </p:txBody>
      </p:sp>
      <p:pic>
        <p:nvPicPr>
          <p:cNvPr id="13" name="Resim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291" y="316523"/>
            <a:ext cx="2019851" cy="747346"/>
          </a:xfrm>
          <a:prstGeom prst="rect">
            <a:avLst/>
          </a:prstGeom>
        </p:spPr>
      </p:pic>
      <p:sp>
        <p:nvSpPr>
          <p:cNvPr id="14" name="Metin kutusu 13"/>
          <p:cNvSpPr txBox="1"/>
          <p:nvPr/>
        </p:nvSpPr>
        <p:spPr>
          <a:xfrm>
            <a:off x="10409467" y="316523"/>
            <a:ext cx="1515864" cy="800219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pPr algn="ctr"/>
            <a:r>
              <a:rPr lang="tr-TR" sz="1400" dirty="0"/>
              <a:t>LOGO OF YOUR </a:t>
            </a:r>
            <a:endParaRPr lang="en-US" sz="1400" dirty="0" smtClean="0"/>
          </a:p>
          <a:p>
            <a:pPr algn="ctr"/>
            <a:r>
              <a:rPr lang="tr-TR" sz="1400" dirty="0" smtClean="0"/>
              <a:t>AFFILATION</a:t>
            </a:r>
            <a:endParaRPr lang="tr-TR" sz="14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014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tr-TR" dirty="0" err="1" smtClean="0"/>
              <a:t>You</a:t>
            </a:r>
            <a:r>
              <a:rPr lang="tr-TR" dirty="0" smtClean="0"/>
              <a:t> can </a:t>
            </a:r>
            <a:r>
              <a:rPr lang="tr-TR" dirty="0" err="1" smtClean="0"/>
              <a:t>explain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experimental</a:t>
            </a:r>
            <a:r>
              <a:rPr lang="tr-TR" dirty="0" smtClean="0"/>
              <a:t> </a:t>
            </a:r>
            <a:r>
              <a:rPr lang="tr-TR" dirty="0" err="1" smtClean="0"/>
              <a:t>methodology</a:t>
            </a:r>
            <a:r>
              <a:rPr lang="tr-TR" dirty="0" smtClean="0"/>
              <a:t>, test </a:t>
            </a:r>
            <a:r>
              <a:rPr lang="tr-TR" dirty="0" err="1" smtClean="0"/>
              <a:t>setup</a:t>
            </a:r>
            <a:r>
              <a:rPr lang="tr-TR" dirty="0" smtClean="0"/>
              <a:t>, </a:t>
            </a:r>
            <a:r>
              <a:rPr lang="tr-TR" dirty="0" err="1" smtClean="0"/>
              <a:t>apparatus</a:t>
            </a:r>
            <a:r>
              <a:rPr lang="tr-TR" dirty="0" smtClean="0"/>
              <a:t> </a:t>
            </a:r>
            <a:r>
              <a:rPr lang="tr-TR" dirty="0" err="1" smtClean="0"/>
              <a:t>etc</a:t>
            </a:r>
            <a:r>
              <a:rPr lang="tr-TR" dirty="0" smtClean="0"/>
              <a:t>. İn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section</a:t>
            </a:r>
            <a:r>
              <a:rPr lang="tr-TR" dirty="0" smtClean="0"/>
              <a:t> of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presentation</a:t>
            </a:r>
            <a:r>
              <a:rPr lang="tr-TR" dirty="0" smtClean="0"/>
              <a:t>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2501153" y="316523"/>
            <a:ext cx="6992471" cy="7473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Metin kutusu 4"/>
          <p:cNvSpPr txBox="1"/>
          <p:nvPr/>
        </p:nvSpPr>
        <p:spPr>
          <a:xfrm>
            <a:off x="3090130" y="281355"/>
            <a:ext cx="60117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dirty="0" smtClean="0"/>
              <a:t>EXPERIMENTAL STUDY</a:t>
            </a:r>
            <a:endParaRPr lang="tr-TR" sz="4800" dirty="0"/>
          </a:p>
        </p:txBody>
      </p:sp>
      <p:sp>
        <p:nvSpPr>
          <p:cNvPr id="2" name="Dikdörtgen 1"/>
          <p:cNvSpPr/>
          <p:nvPr/>
        </p:nvSpPr>
        <p:spPr>
          <a:xfrm>
            <a:off x="2284535" y="2963008"/>
            <a:ext cx="7622931" cy="28974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Metin kutusu 9"/>
          <p:cNvSpPr txBox="1"/>
          <p:nvPr/>
        </p:nvSpPr>
        <p:spPr>
          <a:xfrm>
            <a:off x="2981325" y="6057901"/>
            <a:ext cx="62293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 err="1" smtClean="0"/>
              <a:t>Fig</a:t>
            </a:r>
            <a:r>
              <a:rPr lang="tr-TR" dirty="0" smtClean="0"/>
              <a:t>. 1. </a:t>
            </a:r>
            <a:r>
              <a:rPr lang="tr-TR" dirty="0" err="1" smtClean="0"/>
              <a:t>Sample</a:t>
            </a:r>
            <a:r>
              <a:rPr lang="tr-TR" dirty="0" smtClean="0"/>
              <a:t> </a:t>
            </a:r>
            <a:r>
              <a:rPr lang="tr-TR" dirty="0" err="1" smtClean="0"/>
              <a:t>scheme</a:t>
            </a:r>
            <a:r>
              <a:rPr lang="tr-TR" dirty="0" smtClean="0"/>
              <a:t> of </a:t>
            </a:r>
            <a:r>
              <a:rPr lang="tr-TR" dirty="0" err="1" smtClean="0"/>
              <a:t>experimental</a:t>
            </a:r>
            <a:r>
              <a:rPr lang="tr-TR" dirty="0" smtClean="0"/>
              <a:t> </a:t>
            </a:r>
            <a:r>
              <a:rPr lang="tr-TR" dirty="0" err="1" smtClean="0"/>
              <a:t>setup</a:t>
            </a:r>
            <a:r>
              <a:rPr lang="tr-TR" dirty="0" smtClean="0"/>
              <a:t> (</a:t>
            </a:r>
            <a:r>
              <a:rPr lang="tr-TR" dirty="0" err="1" smtClean="0"/>
              <a:t>Karakoc</a:t>
            </a:r>
            <a:r>
              <a:rPr lang="tr-TR" dirty="0" smtClean="0"/>
              <a:t>, 2012)</a:t>
            </a:r>
            <a:endParaRPr lang="tr-TR" dirty="0"/>
          </a:p>
        </p:txBody>
      </p:sp>
      <p:sp>
        <p:nvSpPr>
          <p:cNvPr id="11" name="Veri Yer Tutucusu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r>
              <a:rPr lang="tr-TR" dirty="0" smtClean="0"/>
              <a:t>1.6.2016</a:t>
            </a:r>
            <a:endParaRPr lang="tr-TR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5FEF9-6D30-40C5-B3FC-971A62506BE8}" type="slidenum">
              <a:rPr lang="tr-TR" smtClean="0"/>
              <a:t>7</a:t>
            </a:fld>
            <a:r>
              <a:rPr lang="tr-TR" dirty="0" smtClean="0"/>
              <a:t>/12</a:t>
            </a:r>
            <a:endParaRPr lang="tr-TR" dirty="0"/>
          </a:p>
        </p:txBody>
      </p:sp>
      <p:sp>
        <p:nvSpPr>
          <p:cNvPr id="14" name="Altbilgi Yer Tutucusu 10"/>
          <p:cNvSpPr>
            <a:spLocks noGrp="1"/>
          </p:cNvSpPr>
          <p:nvPr>
            <p:ph type="ftr" sz="quarter" idx="11"/>
          </p:nvPr>
        </p:nvSpPr>
        <p:spPr>
          <a:xfrm>
            <a:off x="799001" y="6356350"/>
            <a:ext cx="2484130" cy="365125"/>
          </a:xfrm>
        </p:spPr>
        <p:txBody>
          <a:bodyPr/>
          <a:lstStyle/>
          <a:p>
            <a:pPr algn="l"/>
            <a:r>
              <a:rPr lang="tr-TR" dirty="0" err="1" smtClean="0"/>
              <a:t>Karakoc</a:t>
            </a:r>
            <a:endParaRPr lang="tr-TR" dirty="0"/>
          </a:p>
        </p:txBody>
      </p:sp>
      <p:pic>
        <p:nvPicPr>
          <p:cNvPr id="15" name="Resim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152" y="316523"/>
            <a:ext cx="2019851" cy="747346"/>
          </a:xfrm>
          <a:prstGeom prst="rect">
            <a:avLst/>
          </a:prstGeom>
        </p:spPr>
      </p:pic>
      <p:sp>
        <p:nvSpPr>
          <p:cNvPr id="16" name="Metin kutusu 15"/>
          <p:cNvSpPr txBox="1"/>
          <p:nvPr/>
        </p:nvSpPr>
        <p:spPr>
          <a:xfrm>
            <a:off x="10409467" y="316523"/>
            <a:ext cx="1515864" cy="800219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pPr algn="ctr"/>
            <a:r>
              <a:rPr lang="tr-TR" sz="1400" dirty="0"/>
              <a:t>LOGO OF YOUR </a:t>
            </a:r>
            <a:endParaRPr lang="en-US" sz="1400" dirty="0" smtClean="0"/>
          </a:p>
          <a:p>
            <a:pPr algn="ctr"/>
            <a:r>
              <a:rPr lang="tr-TR" sz="1400" dirty="0" smtClean="0"/>
              <a:t>AFFILATION</a:t>
            </a:r>
            <a:endParaRPr lang="tr-TR" sz="14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90223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section</a:t>
            </a:r>
            <a:r>
              <a:rPr lang="tr-TR" dirty="0" smtClean="0"/>
              <a:t> of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presentation</a:t>
            </a:r>
            <a:r>
              <a:rPr lang="tr-TR" dirty="0" smtClean="0"/>
              <a:t>, </a:t>
            </a:r>
            <a:r>
              <a:rPr lang="tr-TR" dirty="0" err="1" smtClean="0"/>
              <a:t>numerical</a:t>
            </a:r>
            <a:r>
              <a:rPr lang="tr-TR" dirty="0" smtClean="0"/>
              <a:t> </a:t>
            </a:r>
            <a:r>
              <a:rPr lang="tr-TR" dirty="0" err="1" smtClean="0"/>
              <a:t>methods</a:t>
            </a:r>
            <a:r>
              <a:rPr lang="tr-TR" dirty="0" smtClean="0"/>
              <a:t>, </a:t>
            </a:r>
            <a:r>
              <a:rPr lang="tr-TR" dirty="0" err="1" smtClean="0"/>
              <a:t>mathematical</a:t>
            </a:r>
            <a:r>
              <a:rPr lang="tr-TR" dirty="0" smtClean="0"/>
              <a:t> </a:t>
            </a:r>
            <a:r>
              <a:rPr lang="tr-TR" dirty="0" err="1" smtClean="0"/>
              <a:t>models</a:t>
            </a:r>
            <a:r>
              <a:rPr lang="tr-TR" dirty="0" smtClean="0"/>
              <a:t>, </a:t>
            </a:r>
            <a:r>
              <a:rPr lang="tr-TR" dirty="0" err="1" smtClean="0"/>
              <a:t>theoritical</a:t>
            </a:r>
            <a:r>
              <a:rPr lang="tr-TR" dirty="0" smtClean="0"/>
              <a:t> </a:t>
            </a:r>
            <a:r>
              <a:rPr lang="tr-TR" dirty="0" err="1" smtClean="0"/>
              <a:t>cases</a:t>
            </a:r>
            <a:r>
              <a:rPr lang="tr-TR" dirty="0" smtClean="0"/>
              <a:t> can be </a:t>
            </a:r>
            <a:r>
              <a:rPr lang="tr-TR" dirty="0" err="1" smtClean="0"/>
              <a:t>discussed</a:t>
            </a:r>
            <a:r>
              <a:rPr lang="tr-TR" dirty="0" smtClean="0"/>
              <a:t>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2671481" y="316523"/>
            <a:ext cx="7736543" cy="7473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Metin kutusu 4"/>
          <p:cNvSpPr txBox="1"/>
          <p:nvPr/>
        </p:nvSpPr>
        <p:spPr>
          <a:xfrm>
            <a:off x="3090129" y="281355"/>
            <a:ext cx="71001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dirty="0" smtClean="0"/>
              <a:t>METHODS AND MATERIALS</a:t>
            </a: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r>
              <a:rPr lang="tr-TR" dirty="0" smtClean="0"/>
              <a:t>1.6.2016</a:t>
            </a:r>
            <a:endParaRPr lang="tr-TR" dirty="0"/>
          </a:p>
        </p:txBody>
      </p:sp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5FEF9-6D30-40C5-B3FC-971A62506BE8}" type="slidenum">
              <a:rPr lang="tr-TR" smtClean="0"/>
              <a:t>8</a:t>
            </a:fld>
            <a:r>
              <a:rPr lang="tr-TR" dirty="0" smtClean="0"/>
              <a:t>/12</a:t>
            </a:r>
            <a:endParaRPr lang="tr-TR" dirty="0"/>
          </a:p>
        </p:txBody>
      </p:sp>
      <p:sp>
        <p:nvSpPr>
          <p:cNvPr id="12" name="Altbilgi Yer Tutucusu 10"/>
          <p:cNvSpPr>
            <a:spLocks noGrp="1"/>
          </p:cNvSpPr>
          <p:nvPr>
            <p:ph type="ftr" sz="quarter" idx="11"/>
          </p:nvPr>
        </p:nvSpPr>
        <p:spPr>
          <a:xfrm>
            <a:off x="799001" y="6356350"/>
            <a:ext cx="2484130" cy="365125"/>
          </a:xfrm>
        </p:spPr>
        <p:txBody>
          <a:bodyPr/>
          <a:lstStyle/>
          <a:p>
            <a:pPr algn="l"/>
            <a:r>
              <a:rPr lang="tr-TR" dirty="0" err="1" smtClean="0"/>
              <a:t>Karakoc</a:t>
            </a:r>
            <a:endParaRPr lang="tr-TR" dirty="0"/>
          </a:p>
        </p:txBody>
      </p:sp>
      <p:pic>
        <p:nvPicPr>
          <p:cNvPr id="13" name="Resim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152" y="316523"/>
            <a:ext cx="2019851" cy="747346"/>
          </a:xfrm>
          <a:prstGeom prst="rect">
            <a:avLst/>
          </a:prstGeom>
        </p:spPr>
      </p:pic>
      <p:sp>
        <p:nvSpPr>
          <p:cNvPr id="14" name="Metin kutusu 13"/>
          <p:cNvSpPr txBox="1"/>
          <p:nvPr/>
        </p:nvSpPr>
        <p:spPr>
          <a:xfrm>
            <a:off x="10608932" y="316523"/>
            <a:ext cx="1515864" cy="800219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pPr algn="ctr"/>
            <a:r>
              <a:rPr lang="tr-TR" sz="1400" dirty="0"/>
              <a:t>LOGO OF YOUR </a:t>
            </a:r>
            <a:endParaRPr lang="en-US" sz="1400" dirty="0" smtClean="0"/>
          </a:p>
          <a:p>
            <a:pPr algn="ctr"/>
            <a:r>
              <a:rPr lang="tr-TR" sz="1400" dirty="0" smtClean="0"/>
              <a:t>AFFILATION</a:t>
            </a:r>
            <a:endParaRPr lang="tr-TR" sz="14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50901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tr-TR" dirty="0" err="1" smtClean="0"/>
              <a:t>Presenters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highly</a:t>
            </a:r>
            <a:r>
              <a:rPr lang="tr-TR" dirty="0" smtClean="0"/>
              <a:t> </a:t>
            </a:r>
            <a:r>
              <a:rPr lang="tr-TR" dirty="0" err="1" smtClean="0"/>
              <a:t>encouraged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discuss</a:t>
            </a:r>
            <a:r>
              <a:rPr lang="tr-TR" dirty="0" smtClean="0"/>
              <a:t> </a:t>
            </a:r>
            <a:r>
              <a:rPr lang="tr-TR" dirty="0" err="1" smtClean="0"/>
              <a:t>results</a:t>
            </a:r>
            <a:r>
              <a:rPr lang="tr-TR" dirty="0" smtClean="0"/>
              <a:t> of </a:t>
            </a:r>
            <a:r>
              <a:rPr lang="tr-TR" dirty="0" err="1" smtClean="0"/>
              <a:t>their</a:t>
            </a:r>
            <a:r>
              <a:rPr lang="tr-TR" dirty="0" smtClean="0"/>
              <a:t> </a:t>
            </a:r>
            <a:r>
              <a:rPr lang="tr-TR" dirty="0" err="1" smtClean="0"/>
              <a:t>study</a:t>
            </a:r>
            <a:r>
              <a:rPr lang="tr-TR" dirty="0" smtClean="0"/>
              <a:t> in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section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using</a:t>
            </a:r>
            <a:r>
              <a:rPr lang="tr-TR" dirty="0" smtClean="0"/>
              <a:t> </a:t>
            </a:r>
            <a:r>
              <a:rPr lang="tr-TR" dirty="0" err="1" smtClean="0"/>
              <a:t>plots</a:t>
            </a:r>
            <a:r>
              <a:rPr lang="tr-TR" dirty="0" smtClean="0"/>
              <a:t>, </a:t>
            </a:r>
            <a:r>
              <a:rPr lang="tr-TR" dirty="0" err="1" smtClean="0"/>
              <a:t>tables</a:t>
            </a:r>
            <a:r>
              <a:rPr lang="tr-TR" dirty="0" smtClean="0"/>
              <a:t> </a:t>
            </a:r>
            <a:r>
              <a:rPr lang="tr-TR" dirty="0" err="1" smtClean="0"/>
              <a:t>etc</a:t>
            </a:r>
            <a:r>
              <a:rPr lang="tr-TR" dirty="0" smtClean="0"/>
              <a:t>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2635623" y="316523"/>
            <a:ext cx="7554661" cy="7473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Metin kutusu 4"/>
          <p:cNvSpPr txBox="1"/>
          <p:nvPr/>
        </p:nvSpPr>
        <p:spPr>
          <a:xfrm>
            <a:off x="3090129" y="281355"/>
            <a:ext cx="71001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dirty="0" smtClean="0"/>
              <a:t>RESULTS</a:t>
            </a:r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7265870"/>
              </p:ext>
            </p:extLst>
          </p:nvPr>
        </p:nvGraphicFramePr>
        <p:xfrm>
          <a:off x="1847361" y="4131081"/>
          <a:ext cx="8127999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Parameter</a:t>
                      </a:r>
                      <a:r>
                        <a:rPr lang="tr-TR" dirty="0" smtClean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Value 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Value 2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X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Y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Z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6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W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7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10" name="Metin kutusu 9"/>
          <p:cNvSpPr txBox="1"/>
          <p:nvPr/>
        </p:nvSpPr>
        <p:spPr>
          <a:xfrm>
            <a:off x="4530969" y="3560885"/>
            <a:ext cx="3130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 err="1" smtClean="0"/>
              <a:t>Table</a:t>
            </a:r>
            <a:r>
              <a:rPr lang="tr-TR" dirty="0" smtClean="0"/>
              <a:t> 1. </a:t>
            </a:r>
            <a:r>
              <a:rPr lang="tr-TR" dirty="0" err="1" smtClean="0"/>
              <a:t>Sample</a:t>
            </a:r>
            <a:r>
              <a:rPr lang="tr-TR" dirty="0" smtClean="0"/>
              <a:t> </a:t>
            </a:r>
            <a:r>
              <a:rPr lang="tr-TR" dirty="0" err="1" smtClean="0"/>
              <a:t>results</a:t>
            </a:r>
            <a:r>
              <a:rPr lang="tr-TR" dirty="0" smtClean="0"/>
              <a:t> of </a:t>
            </a:r>
            <a:r>
              <a:rPr lang="tr-TR" dirty="0" err="1" smtClean="0"/>
              <a:t>study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11" name="Veri Yer Tutucusu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r>
              <a:rPr lang="tr-TR" dirty="0" smtClean="0"/>
              <a:t>1.6.2016</a:t>
            </a:r>
            <a:endParaRPr lang="tr-TR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5FEF9-6D30-40C5-B3FC-971A62506BE8}" type="slidenum">
              <a:rPr lang="tr-TR" smtClean="0"/>
              <a:t>9</a:t>
            </a:fld>
            <a:r>
              <a:rPr lang="tr-TR" dirty="0" smtClean="0"/>
              <a:t>/12</a:t>
            </a:r>
            <a:endParaRPr lang="tr-TR" dirty="0"/>
          </a:p>
        </p:txBody>
      </p:sp>
      <p:sp>
        <p:nvSpPr>
          <p:cNvPr id="14" name="Altbilgi Yer Tutucusu 10"/>
          <p:cNvSpPr>
            <a:spLocks noGrp="1"/>
          </p:cNvSpPr>
          <p:nvPr>
            <p:ph type="ftr" sz="quarter" idx="11"/>
          </p:nvPr>
        </p:nvSpPr>
        <p:spPr>
          <a:xfrm>
            <a:off x="799001" y="6356350"/>
            <a:ext cx="2484130" cy="365125"/>
          </a:xfrm>
        </p:spPr>
        <p:txBody>
          <a:bodyPr/>
          <a:lstStyle/>
          <a:p>
            <a:pPr algn="l"/>
            <a:r>
              <a:rPr lang="tr-TR" dirty="0" err="1" smtClean="0"/>
              <a:t>Karakoc</a:t>
            </a:r>
            <a:endParaRPr lang="tr-TR" dirty="0"/>
          </a:p>
        </p:txBody>
      </p:sp>
      <p:pic>
        <p:nvPicPr>
          <p:cNvPr id="15" name="Resim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152" y="316523"/>
            <a:ext cx="2019851" cy="747346"/>
          </a:xfrm>
          <a:prstGeom prst="rect">
            <a:avLst/>
          </a:prstGeom>
        </p:spPr>
      </p:pic>
      <p:sp>
        <p:nvSpPr>
          <p:cNvPr id="16" name="Metin kutusu 15"/>
          <p:cNvSpPr txBox="1"/>
          <p:nvPr/>
        </p:nvSpPr>
        <p:spPr>
          <a:xfrm>
            <a:off x="10553904" y="316523"/>
            <a:ext cx="1515864" cy="800219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pPr algn="ctr"/>
            <a:r>
              <a:rPr lang="tr-TR" sz="1400" dirty="0"/>
              <a:t>LOGO OF YOUR </a:t>
            </a:r>
            <a:endParaRPr lang="en-US" sz="1400" dirty="0" smtClean="0"/>
          </a:p>
          <a:p>
            <a:pPr algn="ctr"/>
            <a:r>
              <a:rPr lang="tr-TR" sz="1400" dirty="0" smtClean="0"/>
              <a:t>AFFILATION</a:t>
            </a:r>
            <a:endParaRPr lang="tr-TR" sz="14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46206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541</Words>
  <Application>Microsoft Office PowerPoint</Application>
  <PresentationFormat>Geniş ekran</PresentationFormat>
  <Paragraphs>120</Paragraphs>
  <Slides>12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Office Teması</vt:lpstr>
      <vt:lpstr>PAPER TITLE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PAPER TITLE</dc:title>
  <dc:creator>pc</dc:creator>
  <cp:lastModifiedBy>HK</cp:lastModifiedBy>
  <cp:revision>20</cp:revision>
  <dcterms:created xsi:type="dcterms:W3CDTF">2015-05-14T06:50:07Z</dcterms:created>
  <dcterms:modified xsi:type="dcterms:W3CDTF">2016-05-18T19:30:52Z</dcterms:modified>
</cp:coreProperties>
</file>